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68" r:id="rId2"/>
    <p:sldId id="256" r:id="rId3"/>
    <p:sldId id="259" r:id="rId4"/>
    <p:sldId id="258" r:id="rId5"/>
    <p:sldId id="260" r:id="rId6"/>
    <p:sldId id="270" r:id="rId7"/>
    <p:sldId id="261" r:id="rId8"/>
    <p:sldId id="316" r:id="rId9"/>
    <p:sldId id="317" r:id="rId10"/>
    <p:sldId id="311" r:id="rId11"/>
    <p:sldId id="263" r:id="rId12"/>
    <p:sldId id="312" r:id="rId13"/>
    <p:sldId id="277" r:id="rId14"/>
    <p:sldId id="314" r:id="rId15"/>
    <p:sldId id="265" r:id="rId16"/>
    <p:sldId id="267" r:id="rId17"/>
    <p:sldId id="313" r:id="rId18"/>
    <p:sldId id="264" r:id="rId19"/>
    <p:sldId id="266" r:id="rId20"/>
    <p:sldId id="315" r:id="rId21"/>
    <p:sldId id="262" r:id="rId22"/>
    <p:sldId id="269" r:id="rId23"/>
    <p:sldId id="289" r:id="rId24"/>
  </p:sldIdLst>
  <p:sldSz cx="9144000" cy="5143500" type="screen16x9"/>
  <p:notesSz cx="6858000" cy="9144000"/>
  <p:embeddedFontLst>
    <p:embeddedFont>
      <p:font typeface="Londrina Solid" panose="020B0604020202020204" charset="0"/>
      <p:regular r:id="rId26"/>
    </p:embeddedFont>
    <p:embeddedFont>
      <p:font typeface="Ubuntu" panose="020B05040306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3BD187-F1EE-50AF-7B53-D3CB1FA6485D}" name="Tim Cook" initials="TC" userId="5af527047b8f696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D1CBC-1F54-4A09-97D8-5322A73E8A1F}">
  <a:tblStyle styleId="{7B0D1CBC-1F54-4A09-97D8-5322A73E8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1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a36f033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a36f033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560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0a36f0330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0a36f033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9bac389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9bac389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65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9a74125ef_5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09a74125ef_5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9c24b4597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9c24b4597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09e2e9cb86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09e2e9cb86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Just for fun and to get everybody involved??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9c24b459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09c24b459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9cfe14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9cfe14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09e2e9cb86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09e2e9cb86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9c24b45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9c24b45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09a7412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09a7412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09cfe1444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09cfe144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a74125ef_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a74125ef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707591" y="1540386"/>
            <a:ext cx="4616934" cy="251207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5200"/>
              <a:buNone/>
              <a:defRPr sz="4400">
                <a:solidFill>
                  <a:schemeClr val="accent2"/>
                </a:solidFill>
                <a:latin typeface="Londrina Solid"/>
                <a:ea typeface="Londrina Solid"/>
                <a:cs typeface="Londrina Solid"/>
                <a:sym typeface="Londrina Solid"/>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1" name="Google Shape;11;p2"/>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53196" y="413065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3196" y="453516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0017" y="3673438"/>
            <a:ext cx="9204035" cy="1677704"/>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89675" y="558750"/>
            <a:ext cx="1202649" cy="654384"/>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35811" y="1428077"/>
            <a:ext cx="665865" cy="36231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9"/>
        <p:cNvGrpSpPr/>
        <p:nvPr/>
      </p:nvGrpSpPr>
      <p:grpSpPr>
        <a:xfrm>
          <a:off x="0" y="0"/>
          <a:ext cx="0" cy="0"/>
          <a:chOff x="0" y="0"/>
          <a:chExt cx="0" cy="0"/>
        </a:xfrm>
      </p:grpSpPr>
      <p:sp>
        <p:nvSpPr>
          <p:cNvPr id="420" name="Google Shape;420;p13"/>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1" name="Google Shape;421;p13"/>
          <p:cNvSpPr txBox="1">
            <a:spLocks noGrp="1"/>
          </p:cNvSpPr>
          <p:nvPr>
            <p:ph type="title" idx="2"/>
          </p:nvPr>
        </p:nvSpPr>
        <p:spPr>
          <a:xfrm>
            <a:off x="1552375"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2" name="Google Shape;422;p13"/>
          <p:cNvSpPr txBox="1">
            <a:spLocks noGrp="1"/>
          </p:cNvSpPr>
          <p:nvPr>
            <p:ph type="subTitle" idx="1"/>
          </p:nvPr>
        </p:nvSpPr>
        <p:spPr>
          <a:xfrm>
            <a:off x="1552376"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3"/>
          <p:cNvSpPr txBox="1">
            <a:spLocks noGrp="1"/>
          </p:cNvSpPr>
          <p:nvPr>
            <p:ph type="title" idx="3"/>
          </p:nvPr>
        </p:nvSpPr>
        <p:spPr>
          <a:xfrm>
            <a:off x="4410487"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4" name="Google Shape;424;p13"/>
          <p:cNvSpPr txBox="1">
            <a:spLocks noGrp="1"/>
          </p:cNvSpPr>
          <p:nvPr>
            <p:ph type="subTitle" idx="4"/>
          </p:nvPr>
        </p:nvSpPr>
        <p:spPr>
          <a:xfrm>
            <a:off x="4410477"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5"/>
          </p:nvPr>
        </p:nvSpPr>
        <p:spPr>
          <a:xfrm>
            <a:off x="1552375"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6" name="Google Shape;426;p13"/>
          <p:cNvSpPr txBox="1">
            <a:spLocks noGrp="1"/>
          </p:cNvSpPr>
          <p:nvPr>
            <p:ph type="subTitle" idx="6"/>
          </p:nvPr>
        </p:nvSpPr>
        <p:spPr>
          <a:xfrm>
            <a:off x="1552376"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13"/>
          <p:cNvSpPr txBox="1">
            <a:spLocks noGrp="1"/>
          </p:cNvSpPr>
          <p:nvPr>
            <p:ph type="title" idx="7"/>
          </p:nvPr>
        </p:nvSpPr>
        <p:spPr>
          <a:xfrm>
            <a:off x="4410484"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8" name="Google Shape;428;p13"/>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9" name="Google Shape;429;p13"/>
          <p:cNvGrpSpPr/>
          <p:nvPr/>
        </p:nvGrpSpPr>
        <p:grpSpPr>
          <a:xfrm>
            <a:off x="-76450" y="3980406"/>
            <a:ext cx="9306945" cy="1429495"/>
            <a:chOff x="-76450" y="4113350"/>
            <a:chExt cx="9306945" cy="1210205"/>
          </a:xfrm>
        </p:grpSpPr>
        <p:sp>
          <p:nvSpPr>
            <p:cNvPr id="430" name="Google Shape;430;p13"/>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3"/>
          <p:cNvSpPr txBox="1">
            <a:spLocks noGrp="1"/>
          </p:cNvSpPr>
          <p:nvPr>
            <p:ph type="title" idx="9" hasCustomPrompt="1"/>
          </p:nvPr>
        </p:nvSpPr>
        <p:spPr>
          <a:xfrm>
            <a:off x="7141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4" name="Google Shape;434;p13"/>
          <p:cNvSpPr txBox="1">
            <a:spLocks noGrp="1"/>
          </p:cNvSpPr>
          <p:nvPr>
            <p:ph type="title" idx="13" hasCustomPrompt="1"/>
          </p:nvPr>
        </p:nvSpPr>
        <p:spPr>
          <a:xfrm>
            <a:off x="7141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5" name="Google Shape;435;p13"/>
          <p:cNvSpPr txBox="1">
            <a:spLocks noGrp="1"/>
          </p:cNvSpPr>
          <p:nvPr>
            <p:ph type="title" idx="14" hasCustomPrompt="1"/>
          </p:nvPr>
        </p:nvSpPr>
        <p:spPr>
          <a:xfrm>
            <a:off x="35722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6" name="Google Shape;436;p13"/>
          <p:cNvSpPr txBox="1">
            <a:spLocks noGrp="1"/>
          </p:cNvSpPr>
          <p:nvPr>
            <p:ph type="title" idx="15" hasCustomPrompt="1"/>
          </p:nvPr>
        </p:nvSpPr>
        <p:spPr>
          <a:xfrm>
            <a:off x="35722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7" name="Google Shape;437;p13"/>
          <p:cNvSpPr/>
          <p:nvPr/>
        </p:nvSpPr>
        <p:spPr>
          <a:xfrm>
            <a:off x="281450" y="24332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14"/>
        <p:cNvGrpSpPr/>
        <p:nvPr/>
      </p:nvGrpSpPr>
      <p:grpSpPr>
        <a:xfrm>
          <a:off x="0" y="0"/>
          <a:ext cx="0" cy="0"/>
          <a:chOff x="0" y="0"/>
          <a:chExt cx="0" cy="0"/>
        </a:xfrm>
      </p:grpSpPr>
      <p:pic>
        <p:nvPicPr>
          <p:cNvPr id="515" name="Google Shape;515;p17"/>
          <p:cNvPicPr preferRelativeResize="0"/>
          <p:nvPr/>
        </p:nvPicPr>
        <p:blipFill>
          <a:blip r:embed="rId2">
            <a:alphaModFix/>
          </a:blip>
          <a:stretch>
            <a:fillRect/>
          </a:stretch>
        </p:blipFill>
        <p:spPr>
          <a:xfrm>
            <a:off x="7732875" y="-188725"/>
            <a:ext cx="1637200" cy="1634050"/>
          </a:xfrm>
          <a:prstGeom prst="rect">
            <a:avLst/>
          </a:prstGeom>
          <a:noFill/>
          <a:ln>
            <a:noFill/>
          </a:ln>
        </p:spPr>
      </p:pic>
      <p:sp>
        <p:nvSpPr>
          <p:cNvPr id="516" name="Google Shape;516;p17"/>
          <p:cNvSpPr/>
          <p:nvPr/>
        </p:nvSpPr>
        <p:spPr>
          <a:xfrm flipH="1">
            <a:off x="5269722" y="1825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8237775" y="29333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53196" y="43551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53196" y="47596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txBox="1">
            <a:spLocks noGrp="1"/>
          </p:cNvSpPr>
          <p:nvPr>
            <p:ph type="title"/>
          </p:nvPr>
        </p:nvSpPr>
        <p:spPr>
          <a:xfrm>
            <a:off x="714175" y="445025"/>
            <a:ext cx="537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21" name="Google Shape;521;p17"/>
          <p:cNvSpPr txBox="1">
            <a:spLocks noGrp="1"/>
          </p:cNvSpPr>
          <p:nvPr>
            <p:ph type="title" idx="2"/>
          </p:nvPr>
        </p:nvSpPr>
        <p:spPr>
          <a:xfrm>
            <a:off x="5144941"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2" name="Google Shape;522;p17"/>
          <p:cNvSpPr txBox="1">
            <a:spLocks noGrp="1"/>
          </p:cNvSpPr>
          <p:nvPr>
            <p:ph type="subTitle" idx="1"/>
          </p:nvPr>
        </p:nvSpPr>
        <p:spPr>
          <a:xfrm>
            <a:off x="5144941"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17"/>
          <p:cNvSpPr txBox="1">
            <a:spLocks noGrp="1"/>
          </p:cNvSpPr>
          <p:nvPr>
            <p:ph type="title" idx="3"/>
          </p:nvPr>
        </p:nvSpPr>
        <p:spPr>
          <a:xfrm>
            <a:off x="5144941" y="3372437"/>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4" name="Google Shape;524;p17"/>
          <p:cNvSpPr txBox="1">
            <a:spLocks noGrp="1"/>
          </p:cNvSpPr>
          <p:nvPr>
            <p:ph type="subTitle" idx="4"/>
          </p:nvPr>
        </p:nvSpPr>
        <p:spPr>
          <a:xfrm>
            <a:off x="5144941" y="3704388"/>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17"/>
          <p:cNvSpPr txBox="1">
            <a:spLocks noGrp="1"/>
          </p:cNvSpPr>
          <p:nvPr>
            <p:ph type="title" idx="5"/>
          </p:nvPr>
        </p:nvSpPr>
        <p:spPr>
          <a:xfrm>
            <a:off x="1333116"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6" name="Google Shape;526;p17"/>
          <p:cNvSpPr txBox="1">
            <a:spLocks noGrp="1"/>
          </p:cNvSpPr>
          <p:nvPr>
            <p:ph type="subTitle" idx="6"/>
          </p:nvPr>
        </p:nvSpPr>
        <p:spPr>
          <a:xfrm>
            <a:off x="1333116"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27"/>
        <p:cNvGrpSpPr/>
        <p:nvPr/>
      </p:nvGrpSpPr>
      <p:grpSpPr>
        <a:xfrm>
          <a:off x="0" y="0"/>
          <a:ext cx="0" cy="0"/>
          <a:chOff x="0" y="0"/>
          <a:chExt cx="0" cy="0"/>
        </a:xfrm>
      </p:grpSpPr>
      <p:sp>
        <p:nvSpPr>
          <p:cNvPr id="528" name="Google Shape;528;p18"/>
          <p:cNvSpPr/>
          <p:nvPr/>
        </p:nvSpPr>
        <p:spPr>
          <a:xfrm flipH="1">
            <a:off x="5561389" y="2476226"/>
            <a:ext cx="4200036" cy="235969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7571801" y="77340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6049331" y="5847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82126"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rot="669176">
            <a:off x="-919707" y="3456564"/>
            <a:ext cx="4627692" cy="1588149"/>
          </a:xfrm>
          <a:custGeom>
            <a:avLst/>
            <a:gdLst/>
            <a:ahLst/>
            <a:cxnLst/>
            <a:rect l="l" t="t" r="r" b="b"/>
            <a:pathLst>
              <a:path w="69336" h="23795" extrusionOk="0">
                <a:moveTo>
                  <a:pt x="6710" y="0"/>
                </a:moveTo>
                <a:cubicBezTo>
                  <a:pt x="6290" y="0"/>
                  <a:pt x="5889" y="57"/>
                  <a:pt x="5521" y="189"/>
                </a:cubicBezTo>
                <a:cubicBezTo>
                  <a:pt x="1" y="2194"/>
                  <a:pt x="132" y="21713"/>
                  <a:pt x="5423" y="23619"/>
                </a:cubicBezTo>
                <a:cubicBezTo>
                  <a:pt x="5775" y="23742"/>
                  <a:pt x="6174" y="23794"/>
                  <a:pt x="6610" y="23794"/>
                </a:cubicBezTo>
                <a:cubicBezTo>
                  <a:pt x="9310" y="23794"/>
                  <a:pt x="13400" y="21760"/>
                  <a:pt x="16156" y="21760"/>
                </a:cubicBezTo>
                <a:cubicBezTo>
                  <a:pt x="16401" y="21760"/>
                  <a:pt x="16636" y="21776"/>
                  <a:pt x="16858" y="21811"/>
                </a:cubicBezTo>
                <a:cubicBezTo>
                  <a:pt x="17055" y="21844"/>
                  <a:pt x="18205" y="22041"/>
                  <a:pt x="19816" y="22173"/>
                </a:cubicBezTo>
                <a:cubicBezTo>
                  <a:pt x="20374" y="22238"/>
                  <a:pt x="20998" y="22271"/>
                  <a:pt x="21721" y="22304"/>
                </a:cubicBezTo>
                <a:cubicBezTo>
                  <a:pt x="22024" y="22311"/>
                  <a:pt x="22325" y="22315"/>
                  <a:pt x="22638" y="22315"/>
                </a:cubicBezTo>
                <a:cubicBezTo>
                  <a:pt x="23889" y="22315"/>
                  <a:pt x="25329" y="22252"/>
                  <a:pt x="27801" y="22041"/>
                </a:cubicBezTo>
                <a:cubicBezTo>
                  <a:pt x="31514" y="21713"/>
                  <a:pt x="32631" y="21483"/>
                  <a:pt x="35194" y="21220"/>
                </a:cubicBezTo>
                <a:cubicBezTo>
                  <a:pt x="37889" y="20940"/>
                  <a:pt x="39203" y="20924"/>
                  <a:pt x="40300" y="20924"/>
                </a:cubicBezTo>
                <a:cubicBezTo>
                  <a:pt x="40446" y="20924"/>
                  <a:pt x="40588" y="20924"/>
                  <a:pt x="40730" y="20924"/>
                </a:cubicBezTo>
                <a:cubicBezTo>
                  <a:pt x="41648" y="20924"/>
                  <a:pt x="42519" y="20912"/>
                  <a:pt x="44099" y="20727"/>
                </a:cubicBezTo>
                <a:cubicBezTo>
                  <a:pt x="50606" y="19938"/>
                  <a:pt x="50277" y="18492"/>
                  <a:pt x="55075" y="18328"/>
                </a:cubicBezTo>
                <a:cubicBezTo>
                  <a:pt x="55398" y="18315"/>
                  <a:pt x="55705" y="18309"/>
                  <a:pt x="55999" y="18309"/>
                </a:cubicBezTo>
                <a:cubicBezTo>
                  <a:pt x="58652" y="18309"/>
                  <a:pt x="60183" y="18796"/>
                  <a:pt x="61751" y="18796"/>
                </a:cubicBezTo>
                <a:cubicBezTo>
                  <a:pt x="62589" y="18796"/>
                  <a:pt x="63437" y="18657"/>
                  <a:pt x="64473" y="18229"/>
                </a:cubicBezTo>
                <a:cubicBezTo>
                  <a:pt x="67068" y="17112"/>
                  <a:pt x="69336" y="14746"/>
                  <a:pt x="68909" y="13695"/>
                </a:cubicBezTo>
                <a:cubicBezTo>
                  <a:pt x="68679" y="13136"/>
                  <a:pt x="67496" y="13038"/>
                  <a:pt x="65130" y="12906"/>
                </a:cubicBezTo>
                <a:cubicBezTo>
                  <a:pt x="64452" y="12868"/>
                  <a:pt x="63877" y="12855"/>
                  <a:pt x="63373" y="12855"/>
                </a:cubicBezTo>
                <a:cubicBezTo>
                  <a:pt x="62036" y="12855"/>
                  <a:pt x="61197" y="12951"/>
                  <a:pt x="60254" y="12951"/>
                </a:cubicBezTo>
                <a:cubicBezTo>
                  <a:pt x="59692" y="12951"/>
                  <a:pt x="59092" y="12917"/>
                  <a:pt x="58328" y="12808"/>
                </a:cubicBezTo>
                <a:cubicBezTo>
                  <a:pt x="57408" y="12676"/>
                  <a:pt x="57868" y="12643"/>
                  <a:pt x="54779" y="11986"/>
                </a:cubicBezTo>
                <a:cubicBezTo>
                  <a:pt x="51854" y="11362"/>
                  <a:pt x="51000" y="11296"/>
                  <a:pt x="50343" y="11263"/>
                </a:cubicBezTo>
                <a:cubicBezTo>
                  <a:pt x="50122" y="11253"/>
                  <a:pt x="49914" y="11248"/>
                  <a:pt x="49717" y="11248"/>
                </a:cubicBezTo>
                <a:cubicBezTo>
                  <a:pt x="48623" y="11248"/>
                  <a:pt x="47831" y="11392"/>
                  <a:pt x="46662" y="11559"/>
                </a:cubicBezTo>
                <a:cubicBezTo>
                  <a:pt x="43587" y="11979"/>
                  <a:pt x="40995" y="12064"/>
                  <a:pt x="38937" y="12064"/>
                </a:cubicBezTo>
                <a:cubicBezTo>
                  <a:pt x="38422" y="12064"/>
                  <a:pt x="37941" y="12058"/>
                  <a:pt x="37494" y="12052"/>
                </a:cubicBezTo>
                <a:cubicBezTo>
                  <a:pt x="35358" y="12052"/>
                  <a:pt x="33748" y="12052"/>
                  <a:pt x="31579" y="11657"/>
                </a:cubicBezTo>
                <a:cubicBezTo>
                  <a:pt x="30232" y="11427"/>
                  <a:pt x="28688" y="11132"/>
                  <a:pt x="26880" y="10310"/>
                </a:cubicBezTo>
                <a:cubicBezTo>
                  <a:pt x="25172" y="9489"/>
                  <a:pt x="25073" y="9061"/>
                  <a:pt x="23200" y="7977"/>
                </a:cubicBezTo>
                <a:cubicBezTo>
                  <a:pt x="20571" y="6466"/>
                  <a:pt x="20013" y="6860"/>
                  <a:pt x="17515" y="5578"/>
                </a:cubicBezTo>
                <a:cubicBezTo>
                  <a:pt x="14591" y="4067"/>
                  <a:pt x="14755" y="3212"/>
                  <a:pt x="12192" y="1865"/>
                </a:cubicBezTo>
                <a:cubicBezTo>
                  <a:pt x="11080" y="1268"/>
                  <a:pt x="8692" y="0"/>
                  <a:pt x="6710"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rot="-537921">
            <a:off x="5993211" y="2957812"/>
            <a:ext cx="3987342" cy="1902332"/>
          </a:xfrm>
          <a:custGeom>
            <a:avLst/>
            <a:gdLst/>
            <a:ahLst/>
            <a:cxnLst/>
            <a:rect l="l" t="t" r="r" b="b"/>
            <a:pathLst>
              <a:path w="62797" h="29960" extrusionOk="0">
                <a:moveTo>
                  <a:pt x="57116" y="0"/>
                </a:moveTo>
                <a:cubicBezTo>
                  <a:pt x="55490" y="0"/>
                  <a:pt x="53280" y="1154"/>
                  <a:pt x="52216" y="1854"/>
                </a:cubicBezTo>
                <a:cubicBezTo>
                  <a:pt x="50671" y="2873"/>
                  <a:pt x="48995" y="4549"/>
                  <a:pt x="48897" y="4680"/>
                </a:cubicBezTo>
                <a:cubicBezTo>
                  <a:pt x="47352" y="6225"/>
                  <a:pt x="46991" y="7013"/>
                  <a:pt x="45775" y="7309"/>
                </a:cubicBezTo>
                <a:cubicBezTo>
                  <a:pt x="45494" y="7381"/>
                  <a:pt x="45260" y="7405"/>
                  <a:pt x="45051" y="7405"/>
                </a:cubicBezTo>
                <a:cubicBezTo>
                  <a:pt x="44679" y="7405"/>
                  <a:pt x="44388" y="7331"/>
                  <a:pt x="44055" y="7331"/>
                </a:cubicBezTo>
                <a:cubicBezTo>
                  <a:pt x="43812" y="7331"/>
                  <a:pt x="43547" y="7370"/>
                  <a:pt x="43212" y="7506"/>
                </a:cubicBezTo>
                <a:cubicBezTo>
                  <a:pt x="42390" y="7835"/>
                  <a:pt x="41930" y="8426"/>
                  <a:pt x="41076" y="9576"/>
                </a:cubicBezTo>
                <a:cubicBezTo>
                  <a:pt x="39959" y="11088"/>
                  <a:pt x="40090" y="11515"/>
                  <a:pt x="39236" y="12238"/>
                </a:cubicBezTo>
                <a:cubicBezTo>
                  <a:pt x="38809" y="12600"/>
                  <a:pt x="38184" y="12862"/>
                  <a:pt x="36903" y="13355"/>
                </a:cubicBezTo>
                <a:cubicBezTo>
                  <a:pt x="35818" y="13782"/>
                  <a:pt x="35293" y="13914"/>
                  <a:pt x="33091" y="14637"/>
                </a:cubicBezTo>
                <a:cubicBezTo>
                  <a:pt x="30561" y="15425"/>
                  <a:pt x="30594" y="15458"/>
                  <a:pt x="30232" y="15491"/>
                </a:cubicBezTo>
                <a:cubicBezTo>
                  <a:pt x="30039" y="15511"/>
                  <a:pt x="29864" y="15519"/>
                  <a:pt x="29702" y="15519"/>
                </a:cubicBezTo>
                <a:cubicBezTo>
                  <a:pt x="28624" y="15519"/>
                  <a:pt x="28154" y="15144"/>
                  <a:pt x="26938" y="15144"/>
                </a:cubicBezTo>
                <a:cubicBezTo>
                  <a:pt x="26788" y="15144"/>
                  <a:pt x="26628" y="15150"/>
                  <a:pt x="26453" y="15163"/>
                </a:cubicBezTo>
                <a:cubicBezTo>
                  <a:pt x="25073" y="15228"/>
                  <a:pt x="24054" y="15656"/>
                  <a:pt x="23627" y="15853"/>
                </a:cubicBezTo>
                <a:cubicBezTo>
                  <a:pt x="22116" y="16477"/>
                  <a:pt x="21459" y="17266"/>
                  <a:pt x="20604" y="17956"/>
                </a:cubicBezTo>
                <a:cubicBezTo>
                  <a:pt x="18206" y="19804"/>
                  <a:pt x="19719" y="20627"/>
                  <a:pt x="18996" y="20627"/>
                </a:cubicBezTo>
                <a:cubicBezTo>
                  <a:pt x="18768" y="20627"/>
                  <a:pt x="18317" y="20545"/>
                  <a:pt x="17450" y="20387"/>
                </a:cubicBezTo>
                <a:cubicBezTo>
                  <a:pt x="17384" y="20355"/>
                  <a:pt x="15149" y="19336"/>
                  <a:pt x="15117" y="19204"/>
                </a:cubicBezTo>
                <a:cubicBezTo>
                  <a:pt x="15117" y="19133"/>
                  <a:pt x="14659" y="19037"/>
                  <a:pt x="13961" y="19037"/>
                </a:cubicBezTo>
                <a:cubicBezTo>
                  <a:pt x="13050" y="19037"/>
                  <a:pt x="11730" y="19201"/>
                  <a:pt x="10483" y="19796"/>
                </a:cubicBezTo>
                <a:cubicBezTo>
                  <a:pt x="7953" y="21045"/>
                  <a:pt x="8052" y="22885"/>
                  <a:pt x="5357" y="23805"/>
                </a:cubicBezTo>
                <a:cubicBezTo>
                  <a:pt x="4733" y="24035"/>
                  <a:pt x="4273" y="24068"/>
                  <a:pt x="2893" y="24561"/>
                </a:cubicBezTo>
                <a:cubicBezTo>
                  <a:pt x="1118" y="25152"/>
                  <a:pt x="231" y="25481"/>
                  <a:pt x="165" y="25809"/>
                </a:cubicBezTo>
                <a:cubicBezTo>
                  <a:pt x="1" y="26828"/>
                  <a:pt x="4897" y="29030"/>
                  <a:pt x="10352" y="29818"/>
                </a:cubicBezTo>
                <a:cubicBezTo>
                  <a:pt x="10905" y="29894"/>
                  <a:pt x="11495" y="29959"/>
                  <a:pt x="12415" y="29959"/>
                </a:cubicBezTo>
                <a:cubicBezTo>
                  <a:pt x="14280" y="29959"/>
                  <a:pt x="17505" y="29691"/>
                  <a:pt x="24547" y="28701"/>
                </a:cubicBezTo>
                <a:cubicBezTo>
                  <a:pt x="32500" y="27617"/>
                  <a:pt x="36476" y="27058"/>
                  <a:pt x="39597" y="26467"/>
                </a:cubicBezTo>
                <a:cubicBezTo>
                  <a:pt x="43048" y="25842"/>
                  <a:pt x="44724" y="25448"/>
                  <a:pt x="47582" y="25415"/>
                </a:cubicBezTo>
                <a:cubicBezTo>
                  <a:pt x="47645" y="25415"/>
                  <a:pt x="47707" y="25414"/>
                  <a:pt x="47768" y="25414"/>
                </a:cubicBezTo>
                <a:cubicBezTo>
                  <a:pt x="51943" y="25414"/>
                  <a:pt x="53507" y="26278"/>
                  <a:pt x="54932" y="26278"/>
                </a:cubicBezTo>
                <a:cubicBezTo>
                  <a:pt x="55303" y="26278"/>
                  <a:pt x="55664" y="26220"/>
                  <a:pt x="56060" y="26072"/>
                </a:cubicBezTo>
                <a:cubicBezTo>
                  <a:pt x="62764" y="23608"/>
                  <a:pt x="62797" y="1756"/>
                  <a:pt x="57900" y="113"/>
                </a:cubicBezTo>
                <a:cubicBezTo>
                  <a:pt x="57663" y="35"/>
                  <a:pt x="57398" y="0"/>
                  <a:pt x="57116"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890350"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36" name="Google Shape;536;p18"/>
          <p:cNvSpPr txBox="1">
            <a:spLocks noGrp="1"/>
          </p:cNvSpPr>
          <p:nvPr>
            <p:ph type="title" idx="2"/>
          </p:nvPr>
        </p:nvSpPr>
        <p:spPr>
          <a:xfrm>
            <a:off x="2064412"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7" name="Google Shape;537;p18"/>
          <p:cNvSpPr txBox="1">
            <a:spLocks noGrp="1"/>
          </p:cNvSpPr>
          <p:nvPr>
            <p:ph type="subTitle" idx="1"/>
          </p:nvPr>
        </p:nvSpPr>
        <p:spPr>
          <a:xfrm>
            <a:off x="2064412"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8"/>
          <p:cNvSpPr txBox="1">
            <a:spLocks noGrp="1"/>
          </p:cNvSpPr>
          <p:nvPr>
            <p:ph type="title" idx="3"/>
          </p:nvPr>
        </p:nvSpPr>
        <p:spPr>
          <a:xfrm>
            <a:off x="5021888"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9" name="Google Shape;539;p18"/>
          <p:cNvSpPr txBox="1">
            <a:spLocks noGrp="1"/>
          </p:cNvSpPr>
          <p:nvPr>
            <p:ph type="subTitle" idx="4"/>
          </p:nvPr>
        </p:nvSpPr>
        <p:spPr>
          <a:xfrm>
            <a:off x="5021888"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18"/>
          <p:cNvSpPr txBox="1">
            <a:spLocks noGrp="1"/>
          </p:cNvSpPr>
          <p:nvPr>
            <p:ph type="title" idx="5"/>
          </p:nvPr>
        </p:nvSpPr>
        <p:spPr>
          <a:xfrm>
            <a:off x="2064412"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1" name="Google Shape;541;p18"/>
          <p:cNvSpPr txBox="1">
            <a:spLocks noGrp="1"/>
          </p:cNvSpPr>
          <p:nvPr>
            <p:ph type="subTitle" idx="6"/>
          </p:nvPr>
        </p:nvSpPr>
        <p:spPr>
          <a:xfrm>
            <a:off x="2064412"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8"/>
          <p:cNvSpPr txBox="1">
            <a:spLocks noGrp="1"/>
          </p:cNvSpPr>
          <p:nvPr>
            <p:ph type="title" idx="7"/>
          </p:nvPr>
        </p:nvSpPr>
        <p:spPr>
          <a:xfrm>
            <a:off x="5021888"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3" name="Google Shape;543;p18"/>
          <p:cNvSpPr txBox="1">
            <a:spLocks noGrp="1"/>
          </p:cNvSpPr>
          <p:nvPr>
            <p:ph type="subTitle" idx="8"/>
          </p:nvPr>
        </p:nvSpPr>
        <p:spPr>
          <a:xfrm>
            <a:off x="5021888"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544"/>
        <p:cNvGrpSpPr/>
        <p:nvPr/>
      </p:nvGrpSpPr>
      <p:grpSpPr>
        <a:xfrm>
          <a:off x="0" y="0"/>
          <a:ext cx="0" cy="0"/>
          <a:chOff x="0" y="0"/>
          <a:chExt cx="0" cy="0"/>
        </a:xfrm>
      </p:grpSpPr>
      <p:sp>
        <p:nvSpPr>
          <p:cNvPr id="545" name="Google Shape;545;p19"/>
          <p:cNvSpPr/>
          <p:nvPr/>
        </p:nvSpPr>
        <p:spPr>
          <a:xfrm flipH="1">
            <a:off x="8284710" y="87301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254114" y="274382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387851" y="213977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txBox="1">
            <a:spLocks noGrp="1"/>
          </p:cNvSpPr>
          <p:nvPr>
            <p:ph type="title"/>
          </p:nvPr>
        </p:nvSpPr>
        <p:spPr>
          <a:xfrm>
            <a:off x="5144941"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0" name="Google Shape;550;p19"/>
          <p:cNvSpPr txBox="1">
            <a:spLocks noGrp="1"/>
          </p:cNvSpPr>
          <p:nvPr>
            <p:ph type="subTitle" idx="1"/>
          </p:nvPr>
        </p:nvSpPr>
        <p:spPr>
          <a:xfrm>
            <a:off x="5144941"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1" name="Google Shape;551;p19"/>
          <p:cNvSpPr txBox="1">
            <a:spLocks noGrp="1"/>
          </p:cNvSpPr>
          <p:nvPr>
            <p:ph type="title" idx="2"/>
          </p:nvPr>
        </p:nvSpPr>
        <p:spPr>
          <a:xfrm>
            <a:off x="5144941"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2" name="Google Shape;552;p19"/>
          <p:cNvSpPr txBox="1">
            <a:spLocks noGrp="1"/>
          </p:cNvSpPr>
          <p:nvPr>
            <p:ph type="subTitle" idx="3"/>
          </p:nvPr>
        </p:nvSpPr>
        <p:spPr>
          <a:xfrm>
            <a:off x="5144941"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3" name="Google Shape;553;p19"/>
          <p:cNvSpPr txBox="1">
            <a:spLocks noGrp="1"/>
          </p:cNvSpPr>
          <p:nvPr>
            <p:ph type="title" idx="4"/>
          </p:nvPr>
        </p:nvSpPr>
        <p:spPr>
          <a:xfrm>
            <a:off x="1333116"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4" name="Google Shape;554;p19"/>
          <p:cNvSpPr txBox="1">
            <a:spLocks noGrp="1"/>
          </p:cNvSpPr>
          <p:nvPr>
            <p:ph type="subTitle" idx="5"/>
          </p:nvPr>
        </p:nvSpPr>
        <p:spPr>
          <a:xfrm>
            <a:off x="1333116"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5" name="Google Shape;555;p19"/>
          <p:cNvSpPr txBox="1">
            <a:spLocks noGrp="1"/>
          </p:cNvSpPr>
          <p:nvPr>
            <p:ph type="title" idx="6"/>
          </p:nvPr>
        </p:nvSpPr>
        <p:spPr>
          <a:xfrm>
            <a:off x="1333116"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6" name="Google Shape;556;p19"/>
          <p:cNvSpPr txBox="1">
            <a:spLocks noGrp="1"/>
          </p:cNvSpPr>
          <p:nvPr>
            <p:ph type="subTitle" idx="7"/>
          </p:nvPr>
        </p:nvSpPr>
        <p:spPr>
          <a:xfrm>
            <a:off x="1333116"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7" name="Google Shape;557;p19"/>
          <p:cNvSpPr txBox="1">
            <a:spLocks noGrp="1"/>
          </p:cNvSpPr>
          <p:nvPr>
            <p:ph type="title" idx="8"/>
          </p:nvPr>
        </p:nvSpPr>
        <p:spPr>
          <a:xfrm>
            <a:off x="714175" y="445025"/>
            <a:ext cx="443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8" name="Google Shape;558;p19"/>
          <p:cNvSpPr/>
          <p:nvPr/>
        </p:nvSpPr>
        <p:spPr>
          <a:xfrm flipH="1">
            <a:off x="-1135523" y="3890825"/>
            <a:ext cx="12819198"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9"/>
          <p:cNvGrpSpPr/>
          <p:nvPr/>
        </p:nvGrpSpPr>
        <p:grpSpPr>
          <a:xfrm flipH="1">
            <a:off x="112974" y="4104463"/>
            <a:ext cx="9514450" cy="1145350"/>
            <a:chOff x="-159450" y="4017438"/>
            <a:chExt cx="9514450" cy="1145350"/>
          </a:xfrm>
        </p:grpSpPr>
        <p:sp>
          <p:nvSpPr>
            <p:cNvPr id="560" name="Google Shape;560;p1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611"/>
        <p:cNvGrpSpPr/>
        <p:nvPr/>
      </p:nvGrpSpPr>
      <p:grpSpPr>
        <a:xfrm>
          <a:off x="0" y="0"/>
          <a:ext cx="0" cy="0"/>
          <a:chOff x="0" y="0"/>
          <a:chExt cx="0" cy="0"/>
        </a:xfrm>
      </p:grpSpPr>
      <p:sp>
        <p:nvSpPr>
          <p:cNvPr id="612" name="Google Shape;612;p20"/>
          <p:cNvSpPr/>
          <p:nvPr/>
        </p:nvSpPr>
        <p:spPr>
          <a:xfrm>
            <a:off x="-53196" y="43074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53196" y="47119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631228" y="282798"/>
            <a:ext cx="1698926" cy="92441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6264203" y="315839"/>
            <a:ext cx="838660" cy="439628"/>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17" name="Google Shape;617;p20"/>
          <p:cNvSpPr txBox="1">
            <a:spLocks noGrp="1"/>
          </p:cNvSpPr>
          <p:nvPr>
            <p:ph type="title" idx="2"/>
          </p:nvPr>
        </p:nvSpPr>
        <p:spPr>
          <a:xfrm>
            <a:off x="199560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18" name="Google Shape;618;p20"/>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0"/>
          <p:cNvSpPr txBox="1">
            <a:spLocks noGrp="1"/>
          </p:cNvSpPr>
          <p:nvPr>
            <p:ph type="title" idx="3"/>
          </p:nvPr>
        </p:nvSpPr>
        <p:spPr>
          <a:xfrm>
            <a:off x="127645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0" name="Google Shape;620;p20"/>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1" name="Google Shape;621;p20"/>
          <p:cNvSpPr txBox="1">
            <a:spLocks noGrp="1"/>
          </p:cNvSpPr>
          <p:nvPr>
            <p:ph type="title" idx="5"/>
          </p:nvPr>
        </p:nvSpPr>
        <p:spPr>
          <a:xfrm>
            <a:off x="199560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2" name="Google Shape;622;p20"/>
          <p:cNvSpPr txBox="1">
            <a:spLocks noGrp="1"/>
          </p:cNvSpPr>
          <p:nvPr>
            <p:ph type="subTitle" idx="6"/>
          </p:nvPr>
        </p:nvSpPr>
        <p:spPr>
          <a:xfrm>
            <a:off x="199560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0"/>
          <p:cNvSpPr txBox="1">
            <a:spLocks noGrp="1"/>
          </p:cNvSpPr>
          <p:nvPr>
            <p:ph type="title" idx="7"/>
          </p:nvPr>
        </p:nvSpPr>
        <p:spPr>
          <a:xfrm>
            <a:off x="544955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4" name="Google Shape;624;p20"/>
          <p:cNvSpPr txBox="1">
            <a:spLocks noGrp="1"/>
          </p:cNvSpPr>
          <p:nvPr>
            <p:ph type="subTitle" idx="8"/>
          </p:nvPr>
        </p:nvSpPr>
        <p:spPr>
          <a:xfrm>
            <a:off x="544955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0"/>
          <p:cNvSpPr txBox="1">
            <a:spLocks noGrp="1"/>
          </p:cNvSpPr>
          <p:nvPr>
            <p:ph type="title" idx="9"/>
          </p:nvPr>
        </p:nvSpPr>
        <p:spPr>
          <a:xfrm>
            <a:off x="616870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6" name="Google Shape;626;p20"/>
          <p:cNvSpPr txBox="1">
            <a:spLocks noGrp="1"/>
          </p:cNvSpPr>
          <p:nvPr>
            <p:ph type="subTitle" idx="13"/>
          </p:nvPr>
        </p:nvSpPr>
        <p:spPr>
          <a:xfrm>
            <a:off x="616869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0"/>
          <p:cNvSpPr txBox="1">
            <a:spLocks noGrp="1"/>
          </p:cNvSpPr>
          <p:nvPr>
            <p:ph type="title" idx="14"/>
          </p:nvPr>
        </p:nvSpPr>
        <p:spPr>
          <a:xfrm>
            <a:off x="544955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8" name="Google Shape;628;p20"/>
          <p:cNvSpPr txBox="1">
            <a:spLocks noGrp="1"/>
          </p:cNvSpPr>
          <p:nvPr>
            <p:ph type="subTitle" idx="15"/>
          </p:nvPr>
        </p:nvSpPr>
        <p:spPr>
          <a:xfrm>
            <a:off x="544955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 name="Google Shape;629;p20"/>
          <p:cNvSpPr/>
          <p:nvPr/>
        </p:nvSpPr>
        <p:spPr>
          <a:xfrm>
            <a:off x="569322" y="340188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30"/>
        <p:cNvGrpSpPr/>
        <p:nvPr/>
      </p:nvGrpSpPr>
      <p:grpSpPr>
        <a:xfrm>
          <a:off x="0" y="0"/>
          <a:ext cx="0" cy="0"/>
          <a:chOff x="0" y="0"/>
          <a:chExt cx="0" cy="0"/>
        </a:xfrm>
      </p:grpSpPr>
      <p:sp>
        <p:nvSpPr>
          <p:cNvPr id="631" name="Google Shape;631;p21"/>
          <p:cNvSpPr/>
          <p:nvPr/>
        </p:nvSpPr>
        <p:spPr>
          <a:xfrm>
            <a:off x="0" y="2326676"/>
            <a:ext cx="4440774" cy="249495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587885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rot="-493856">
            <a:off x="6548425" y="3023148"/>
            <a:ext cx="3171503" cy="2204420"/>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05069" y="2480987"/>
            <a:ext cx="2244529" cy="2340631"/>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528025" y="3870853"/>
            <a:ext cx="11327073" cy="3971652"/>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21"/>
          <p:cNvPicPr preferRelativeResize="0"/>
          <p:nvPr/>
        </p:nvPicPr>
        <p:blipFill>
          <a:blip r:embed="rId2">
            <a:alphaModFix/>
          </a:blip>
          <a:stretch>
            <a:fillRect/>
          </a:stretch>
        </p:blipFill>
        <p:spPr>
          <a:xfrm>
            <a:off x="8060724" y="4514075"/>
            <a:ext cx="461775" cy="460894"/>
          </a:xfrm>
          <a:prstGeom prst="rect">
            <a:avLst/>
          </a:prstGeom>
          <a:noFill/>
          <a:ln>
            <a:noFill/>
          </a:ln>
        </p:spPr>
      </p:pic>
      <p:pic>
        <p:nvPicPr>
          <p:cNvPr id="637" name="Google Shape;637;p21"/>
          <p:cNvPicPr preferRelativeResize="0"/>
          <p:nvPr/>
        </p:nvPicPr>
        <p:blipFill>
          <a:blip r:embed="rId3">
            <a:alphaModFix/>
          </a:blip>
          <a:stretch>
            <a:fillRect/>
          </a:stretch>
        </p:blipFill>
        <p:spPr>
          <a:xfrm rot="899987">
            <a:off x="353761" y="4174502"/>
            <a:ext cx="720832" cy="719448"/>
          </a:xfrm>
          <a:prstGeom prst="rect">
            <a:avLst/>
          </a:prstGeom>
          <a:noFill/>
          <a:ln>
            <a:noFill/>
          </a:ln>
        </p:spPr>
      </p:pic>
      <p:pic>
        <p:nvPicPr>
          <p:cNvPr id="638" name="Google Shape;638;p21"/>
          <p:cNvPicPr preferRelativeResize="0"/>
          <p:nvPr/>
        </p:nvPicPr>
        <p:blipFill>
          <a:blip r:embed="rId2">
            <a:alphaModFix/>
          </a:blip>
          <a:stretch>
            <a:fillRect/>
          </a:stretch>
        </p:blipFill>
        <p:spPr>
          <a:xfrm>
            <a:off x="1331097" y="4628550"/>
            <a:ext cx="347086" cy="346425"/>
          </a:xfrm>
          <a:prstGeom prst="rect">
            <a:avLst/>
          </a:prstGeom>
          <a:noFill/>
          <a:ln>
            <a:noFill/>
          </a:ln>
        </p:spPr>
      </p:pic>
      <p:sp>
        <p:nvSpPr>
          <p:cNvPr id="639" name="Google Shape;639;p21"/>
          <p:cNvSpPr txBox="1">
            <a:spLocks noGrp="1"/>
          </p:cNvSpPr>
          <p:nvPr>
            <p:ph type="ctrTitle"/>
          </p:nvPr>
        </p:nvSpPr>
        <p:spPr>
          <a:xfrm>
            <a:off x="2592000" y="1272688"/>
            <a:ext cx="3960000" cy="135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640" name="Google Shape;640;p21"/>
          <p:cNvSpPr txBox="1">
            <a:spLocks noGrp="1"/>
          </p:cNvSpPr>
          <p:nvPr>
            <p:ph type="subTitle" idx="1"/>
          </p:nvPr>
        </p:nvSpPr>
        <p:spPr>
          <a:xfrm>
            <a:off x="2592000" y="2778813"/>
            <a:ext cx="3960000" cy="4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41" name="Google Shape;641;p21"/>
          <p:cNvGrpSpPr/>
          <p:nvPr/>
        </p:nvGrpSpPr>
        <p:grpSpPr>
          <a:xfrm>
            <a:off x="40950" y="4009375"/>
            <a:ext cx="8981975" cy="1153413"/>
            <a:chOff x="40950" y="4009375"/>
            <a:chExt cx="8981975" cy="1153413"/>
          </a:xfrm>
        </p:grpSpPr>
        <p:sp>
          <p:nvSpPr>
            <p:cNvPr id="642" name="Google Shape;642;p21"/>
            <p:cNvSpPr/>
            <p:nvPr/>
          </p:nvSpPr>
          <p:spPr>
            <a:xfrm>
              <a:off x="5734800"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361275"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3949300"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199700"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4888525"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39215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8773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flipH="1">
              <a:off x="7173125"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flipH="1">
              <a:off x="6558825"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flipH="1">
              <a:off x="663585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flipH="1">
              <a:off x="6210975"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flipH="1">
              <a:off x="600875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flipH="1">
              <a:off x="64431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flipH="1">
              <a:off x="56520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flipH="1">
              <a:off x="8096500"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194850"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6880963"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flipH="1">
              <a:off x="76722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flipH="1">
              <a:off x="736397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flipH="1">
              <a:off x="7788100"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flipH="1">
              <a:off x="8967650" y="50616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flipH="1">
              <a:off x="8659375" y="47721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flipH="1">
              <a:off x="8931100" y="47002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flipH="1">
              <a:off x="3715200"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flipH="1">
              <a:off x="3024700"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flipH="1">
              <a:off x="31017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flipH="1">
              <a:off x="2600650"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flipH="1">
              <a:off x="2812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3346838"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599825" y="42895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1150100"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1064725" y="5036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flipH="1">
              <a:off x="2152200"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flipH="1">
              <a:off x="2102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flipH="1">
              <a:off x="230812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flipH="1">
              <a:off x="189802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96275" y="41264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439500" y="49579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890325" y="40093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0950" y="44777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9">
  <p:cSld name="CUSTOM_18">
    <p:spTree>
      <p:nvGrpSpPr>
        <p:cNvPr id="1" name="Shape 877"/>
        <p:cNvGrpSpPr/>
        <p:nvPr/>
      </p:nvGrpSpPr>
      <p:grpSpPr>
        <a:xfrm>
          <a:off x="0" y="0"/>
          <a:ext cx="0" cy="0"/>
          <a:chOff x="0" y="0"/>
          <a:chExt cx="0" cy="0"/>
        </a:xfrm>
      </p:grpSpPr>
      <p:sp>
        <p:nvSpPr>
          <p:cNvPr id="878" name="Google Shape;878;p34"/>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79" name="Google Shape;879;p34"/>
          <p:cNvSpPr/>
          <p:nvPr/>
        </p:nvSpPr>
        <p:spPr>
          <a:xfrm flipH="1">
            <a:off x="-82670" y="40781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65345" y="4440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flipH="1">
            <a:off x="-159594" y="4441005"/>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flipH="1">
            <a:off x="8580505" y="47925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flipH="1">
            <a:off x="6433934" y="4660050"/>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flipH="1">
            <a:off x="5570349" y="482830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4"/>
          <p:cNvGrpSpPr/>
          <p:nvPr/>
        </p:nvGrpSpPr>
        <p:grpSpPr>
          <a:xfrm flipH="1">
            <a:off x="246900" y="4572388"/>
            <a:ext cx="3650350" cy="673463"/>
            <a:chOff x="5164075" y="4417713"/>
            <a:chExt cx="3650350" cy="673463"/>
          </a:xfrm>
        </p:grpSpPr>
        <p:sp>
          <p:nvSpPr>
            <p:cNvPr id="886" name="Google Shape;886;p34"/>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8" name="Google Shape;908;p34"/>
          <p:cNvPicPr preferRelativeResize="0"/>
          <p:nvPr/>
        </p:nvPicPr>
        <p:blipFill>
          <a:blip r:embed="rId2">
            <a:alphaModFix/>
          </a:blip>
          <a:stretch>
            <a:fillRect/>
          </a:stretch>
        </p:blipFill>
        <p:spPr>
          <a:xfrm>
            <a:off x="7562451" y="4551825"/>
            <a:ext cx="491915" cy="4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86"/>
        <p:cNvGrpSpPr/>
        <p:nvPr/>
      </p:nvGrpSpPr>
      <p:grpSpPr>
        <a:xfrm>
          <a:off x="0" y="0"/>
          <a:ext cx="0" cy="0"/>
          <a:chOff x="0" y="0"/>
          <a:chExt cx="0" cy="0"/>
        </a:xfrm>
      </p:grpSpPr>
      <p:sp>
        <p:nvSpPr>
          <p:cNvPr id="987" name="Google Shape;987;p38"/>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988" name="Google Shape;988;p38"/>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989" name="Google Shape;989;p38"/>
          <p:cNvSpPr/>
          <p:nvPr/>
        </p:nvSpPr>
        <p:spPr>
          <a:xfrm flipH="1">
            <a:off x="-53196" y="431600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flipH="1">
            <a:off x="-53196" y="472051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1" name="Google Shape;991;p38"/>
          <p:cNvPicPr preferRelativeResize="0"/>
          <p:nvPr/>
        </p:nvPicPr>
        <p:blipFill>
          <a:blip r:embed="rId2">
            <a:alphaModFix/>
          </a:blip>
          <a:stretch>
            <a:fillRect/>
          </a:stretch>
        </p:blipFill>
        <p:spPr>
          <a:xfrm>
            <a:off x="7627975" y="-220125"/>
            <a:ext cx="1266625" cy="2020575"/>
          </a:xfrm>
          <a:prstGeom prst="rect">
            <a:avLst/>
          </a:prstGeom>
          <a:noFill/>
          <a:ln>
            <a:noFill/>
          </a:ln>
        </p:spPr>
      </p:pic>
      <p:sp>
        <p:nvSpPr>
          <p:cNvPr id="992" name="Google Shape;992;p38"/>
          <p:cNvSpPr/>
          <p:nvPr/>
        </p:nvSpPr>
        <p:spPr>
          <a:xfrm flipH="1">
            <a:off x="-53245" y="4720500"/>
            <a:ext cx="1889585" cy="783842"/>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3">
    <p:spTree>
      <p:nvGrpSpPr>
        <p:cNvPr id="1" name="Shape 993"/>
        <p:cNvGrpSpPr/>
        <p:nvPr/>
      </p:nvGrpSpPr>
      <p:grpSpPr>
        <a:xfrm>
          <a:off x="0" y="0"/>
          <a:ext cx="0" cy="0"/>
          <a:chOff x="0" y="0"/>
          <a:chExt cx="0" cy="0"/>
        </a:xfrm>
      </p:grpSpPr>
      <p:sp>
        <p:nvSpPr>
          <p:cNvPr id="994" name="Google Shape;994;p39"/>
          <p:cNvSpPr/>
          <p:nvPr/>
        </p:nvSpPr>
        <p:spPr>
          <a:xfrm rot="-900077">
            <a:off x="6566933" y="26556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29225" y="24469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1410800" y="39619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39"/>
          <p:cNvGrpSpPr/>
          <p:nvPr/>
        </p:nvGrpSpPr>
        <p:grpSpPr>
          <a:xfrm>
            <a:off x="-159450" y="4169838"/>
            <a:ext cx="9514450" cy="1145350"/>
            <a:chOff x="-159450" y="4017438"/>
            <a:chExt cx="9514450" cy="1145350"/>
          </a:xfrm>
        </p:grpSpPr>
        <p:sp>
          <p:nvSpPr>
            <p:cNvPr id="998" name="Google Shape;998;p3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9"/>
          <p:cNvSpPr txBox="1">
            <a:spLocks noGrp="1"/>
          </p:cNvSpPr>
          <p:nvPr>
            <p:ph type="ctrTitle"/>
          </p:nvPr>
        </p:nvSpPr>
        <p:spPr>
          <a:xfrm>
            <a:off x="2592000" y="535650"/>
            <a:ext cx="3960000" cy="101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50" name="Google Shape;1050;p39"/>
          <p:cNvSpPr txBox="1">
            <a:spLocks noGrp="1"/>
          </p:cNvSpPr>
          <p:nvPr>
            <p:ph type="subTitle" idx="1"/>
          </p:nvPr>
        </p:nvSpPr>
        <p:spPr>
          <a:xfrm>
            <a:off x="2592000" y="1545751"/>
            <a:ext cx="3960000" cy="12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1" name="Google Shape;1051;p39"/>
          <p:cNvSpPr txBox="1"/>
          <p:nvPr/>
        </p:nvSpPr>
        <p:spPr>
          <a:xfrm>
            <a:off x="2735400" y="3292925"/>
            <a:ext cx="3673200" cy="72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Ubuntu"/>
                <a:ea typeface="Ubuntu"/>
                <a:cs typeface="Ubuntu"/>
                <a:sym typeface="Ubuntu"/>
              </a:rPr>
              <a:t>CREDITS: This presentation template was created by </a:t>
            </a:r>
            <a:r>
              <a:rPr lang="en" sz="1200" b="1">
                <a:solidFill>
                  <a:schemeClr val="dk1"/>
                </a:solidFill>
                <a:uFill>
                  <a:noFill/>
                </a:uFill>
                <a:latin typeface="Ubuntu"/>
                <a:ea typeface="Ubuntu"/>
                <a:cs typeface="Ubuntu"/>
                <a:sym typeface="Ubuntu"/>
                <a:hlinkClick r:id="rId2">
                  <a:extLst>
                    <a:ext uri="{A12FA001-AC4F-418D-AE19-62706E023703}">
                      <ahyp:hlinkClr xmlns:ahyp="http://schemas.microsoft.com/office/drawing/2018/hyperlinkcolor" val="tx"/>
                    </a:ext>
                  </a:extLst>
                </a:hlinkClick>
              </a:rPr>
              <a:t>Slidesgo</a:t>
            </a:r>
            <a:r>
              <a:rPr lang="en" sz="1200">
                <a:solidFill>
                  <a:schemeClr val="dk1"/>
                </a:solidFill>
                <a:latin typeface="Ubuntu"/>
                <a:ea typeface="Ubuntu"/>
                <a:cs typeface="Ubuntu"/>
                <a:sym typeface="Ubuntu"/>
              </a:rPr>
              <a:t>, including icons by </a:t>
            </a:r>
            <a:r>
              <a:rPr lang="en" sz="1200" b="1">
                <a:solidFill>
                  <a:schemeClr val="dk1"/>
                </a:solidFill>
                <a:uFill>
                  <a:noFill/>
                </a:uFill>
                <a:latin typeface="Ubuntu"/>
                <a:ea typeface="Ubuntu"/>
                <a:cs typeface="Ubuntu"/>
                <a:sym typeface="Ubuntu"/>
                <a:hlinkClick r:id="rId3">
                  <a:extLst>
                    <a:ext uri="{A12FA001-AC4F-418D-AE19-62706E023703}">
                      <ahyp:hlinkClr xmlns:ahyp="http://schemas.microsoft.com/office/drawing/2018/hyperlinkcolor" val="tx"/>
                    </a:ext>
                  </a:extLst>
                </a:hlinkClick>
              </a:rPr>
              <a:t>Flaticon</a:t>
            </a:r>
            <a:r>
              <a:rPr lang="en" sz="1200">
                <a:solidFill>
                  <a:schemeClr val="dk1"/>
                </a:solidFill>
                <a:latin typeface="Ubuntu"/>
                <a:ea typeface="Ubuntu"/>
                <a:cs typeface="Ubuntu"/>
                <a:sym typeface="Ubuntu"/>
              </a:rPr>
              <a:t>, infographics &amp; images by </a:t>
            </a:r>
            <a:r>
              <a:rPr lang="en" sz="1200" b="1">
                <a:solidFill>
                  <a:schemeClr val="dk1"/>
                </a:solidFill>
                <a:uFill>
                  <a:noFill/>
                </a:uFill>
                <a:latin typeface="Ubuntu"/>
                <a:ea typeface="Ubuntu"/>
                <a:cs typeface="Ubuntu"/>
                <a:sym typeface="Ubuntu"/>
                <a:hlinkClick r:id="rId4">
                  <a:extLst>
                    <a:ext uri="{A12FA001-AC4F-418D-AE19-62706E023703}">
                      <ahyp:hlinkClr xmlns:ahyp="http://schemas.microsoft.com/office/drawing/2018/hyperlinkcolor" val="tx"/>
                    </a:ext>
                  </a:extLst>
                </a:hlinkClick>
              </a:rPr>
              <a:t>Freepik</a:t>
            </a:r>
            <a:endParaRPr sz="1200" b="1">
              <a:solidFill>
                <a:schemeClr val="dk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7">
    <p:spTree>
      <p:nvGrpSpPr>
        <p:cNvPr id="1" name="Shape 1052"/>
        <p:cNvGrpSpPr/>
        <p:nvPr/>
      </p:nvGrpSpPr>
      <p:grpSpPr>
        <a:xfrm>
          <a:off x="0" y="0"/>
          <a:ext cx="0" cy="0"/>
          <a:chOff x="0" y="0"/>
          <a:chExt cx="0" cy="0"/>
        </a:xfrm>
      </p:grpSpPr>
      <p:grpSp>
        <p:nvGrpSpPr>
          <p:cNvPr id="1053" name="Google Shape;1053;p40"/>
          <p:cNvGrpSpPr/>
          <p:nvPr/>
        </p:nvGrpSpPr>
        <p:grpSpPr>
          <a:xfrm rot="10800000" flipH="1">
            <a:off x="-76450" y="3943931"/>
            <a:ext cx="9306945" cy="1429495"/>
            <a:chOff x="-76450" y="4113350"/>
            <a:chExt cx="9306945" cy="1210205"/>
          </a:xfrm>
        </p:grpSpPr>
        <p:sp>
          <p:nvSpPr>
            <p:cNvPr id="1054" name="Google Shape;1054;p40"/>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3913" y="3026175"/>
            <a:ext cx="9208591" cy="624766"/>
          </a:xfrm>
          <a:custGeom>
            <a:avLst/>
            <a:gdLst/>
            <a:ahLst/>
            <a:cxnLst/>
            <a:rect l="l" t="t" r="r" b="b"/>
            <a:pathLst>
              <a:path w="205377" h="13934" extrusionOk="0">
                <a:moveTo>
                  <a:pt x="6835" y="13441"/>
                </a:moveTo>
                <a:cubicBezTo>
                  <a:pt x="11994" y="12981"/>
                  <a:pt x="40484" y="8216"/>
                  <a:pt x="48305" y="7690"/>
                </a:cubicBezTo>
                <a:cubicBezTo>
                  <a:pt x="56158" y="7164"/>
                  <a:pt x="80540" y="9136"/>
                  <a:pt x="90793" y="11338"/>
                </a:cubicBezTo>
                <a:cubicBezTo>
                  <a:pt x="101078" y="13572"/>
                  <a:pt x="107617" y="13408"/>
                  <a:pt x="114518" y="12225"/>
                </a:cubicBezTo>
                <a:cubicBezTo>
                  <a:pt x="121451" y="11042"/>
                  <a:pt x="122930" y="11798"/>
                  <a:pt x="130455" y="12225"/>
                </a:cubicBezTo>
                <a:cubicBezTo>
                  <a:pt x="137980" y="12652"/>
                  <a:pt x="146787" y="10352"/>
                  <a:pt x="152833" y="9366"/>
                </a:cubicBezTo>
                <a:cubicBezTo>
                  <a:pt x="158912" y="8380"/>
                  <a:pt x="177248" y="12849"/>
                  <a:pt x="187402" y="13375"/>
                </a:cubicBezTo>
                <a:cubicBezTo>
                  <a:pt x="194795" y="13769"/>
                  <a:pt x="201992" y="12093"/>
                  <a:pt x="205376" y="11140"/>
                </a:cubicBezTo>
                <a:lnTo>
                  <a:pt x="205376" y="7329"/>
                </a:lnTo>
                <a:cubicBezTo>
                  <a:pt x="205376" y="7329"/>
                  <a:pt x="183656" y="5554"/>
                  <a:pt x="174915" y="4141"/>
                </a:cubicBezTo>
                <a:cubicBezTo>
                  <a:pt x="166207" y="2695"/>
                  <a:pt x="156217" y="1972"/>
                  <a:pt x="146064" y="2498"/>
                </a:cubicBezTo>
                <a:cubicBezTo>
                  <a:pt x="135910" y="3057"/>
                  <a:pt x="127399" y="1"/>
                  <a:pt x="119283" y="2334"/>
                </a:cubicBezTo>
                <a:cubicBezTo>
                  <a:pt x="111166" y="4667"/>
                  <a:pt x="106664" y="7164"/>
                  <a:pt x="94933" y="7329"/>
                </a:cubicBezTo>
                <a:cubicBezTo>
                  <a:pt x="83202" y="7526"/>
                  <a:pt x="76630" y="3024"/>
                  <a:pt x="66476" y="2498"/>
                </a:cubicBezTo>
                <a:cubicBezTo>
                  <a:pt x="56322" y="2005"/>
                  <a:pt x="31217" y="4667"/>
                  <a:pt x="21786" y="6803"/>
                </a:cubicBezTo>
                <a:cubicBezTo>
                  <a:pt x="12323" y="8939"/>
                  <a:pt x="0" y="10187"/>
                  <a:pt x="0" y="10187"/>
                </a:cubicBezTo>
                <a:lnTo>
                  <a:pt x="0" y="13441"/>
                </a:lnTo>
                <a:cubicBezTo>
                  <a:pt x="0" y="13441"/>
                  <a:pt x="1643" y="13934"/>
                  <a:pt x="6835" y="1344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13" y="3347403"/>
            <a:ext cx="9208591" cy="1141921"/>
          </a:xfrm>
          <a:custGeom>
            <a:avLst/>
            <a:gdLst/>
            <a:ahLst/>
            <a:cxnLst/>
            <a:rect l="l" t="t" r="r" b="b"/>
            <a:pathLst>
              <a:path w="205377" h="25468" extrusionOk="0">
                <a:moveTo>
                  <a:pt x="205376" y="3976"/>
                </a:moveTo>
                <a:cubicBezTo>
                  <a:pt x="202025" y="4929"/>
                  <a:pt x="194795" y="6605"/>
                  <a:pt x="187402" y="6244"/>
                </a:cubicBezTo>
                <a:cubicBezTo>
                  <a:pt x="177248" y="5685"/>
                  <a:pt x="158912" y="1216"/>
                  <a:pt x="152833" y="2202"/>
                </a:cubicBezTo>
                <a:cubicBezTo>
                  <a:pt x="146787" y="3188"/>
                  <a:pt x="137980" y="5488"/>
                  <a:pt x="130455" y="5061"/>
                </a:cubicBezTo>
                <a:cubicBezTo>
                  <a:pt x="122930" y="4634"/>
                  <a:pt x="121451" y="3878"/>
                  <a:pt x="114518" y="5061"/>
                </a:cubicBezTo>
                <a:cubicBezTo>
                  <a:pt x="107617" y="6244"/>
                  <a:pt x="101078" y="6408"/>
                  <a:pt x="90793" y="4174"/>
                </a:cubicBezTo>
                <a:cubicBezTo>
                  <a:pt x="80540" y="1939"/>
                  <a:pt x="56158" y="0"/>
                  <a:pt x="48305" y="526"/>
                </a:cubicBezTo>
                <a:cubicBezTo>
                  <a:pt x="40484" y="1052"/>
                  <a:pt x="11994" y="5817"/>
                  <a:pt x="6835" y="6277"/>
                </a:cubicBezTo>
                <a:cubicBezTo>
                  <a:pt x="1643" y="6770"/>
                  <a:pt x="0" y="6277"/>
                  <a:pt x="0" y="6277"/>
                </a:cubicBezTo>
                <a:lnTo>
                  <a:pt x="0" y="15149"/>
                </a:lnTo>
                <a:lnTo>
                  <a:pt x="205376" y="25467"/>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2250" y="3573393"/>
            <a:ext cx="9286698" cy="1570120"/>
          </a:xfrm>
          <a:custGeom>
            <a:avLst/>
            <a:gdLst/>
            <a:ahLst/>
            <a:cxnLst/>
            <a:rect l="l" t="t" r="r" b="b"/>
            <a:pathLst>
              <a:path w="207119" h="35018" extrusionOk="0">
                <a:moveTo>
                  <a:pt x="51518" y="1"/>
                </a:moveTo>
                <a:cubicBezTo>
                  <a:pt x="49194" y="1"/>
                  <a:pt x="46815" y="93"/>
                  <a:pt x="44362" y="284"/>
                </a:cubicBezTo>
                <a:cubicBezTo>
                  <a:pt x="32960" y="1204"/>
                  <a:pt x="24942" y="4391"/>
                  <a:pt x="17121" y="5278"/>
                </a:cubicBezTo>
                <a:cubicBezTo>
                  <a:pt x="13451" y="5693"/>
                  <a:pt x="10017" y="5835"/>
                  <a:pt x="7146" y="5835"/>
                </a:cubicBezTo>
                <a:cubicBezTo>
                  <a:pt x="3873" y="5835"/>
                  <a:pt x="1331" y="5651"/>
                  <a:pt x="1" y="5476"/>
                </a:cubicBezTo>
                <a:lnTo>
                  <a:pt x="1" y="35017"/>
                </a:lnTo>
                <a:lnTo>
                  <a:pt x="207119" y="35017"/>
                </a:lnTo>
                <a:lnTo>
                  <a:pt x="207119" y="12771"/>
                </a:lnTo>
                <a:cubicBezTo>
                  <a:pt x="206537" y="12799"/>
                  <a:pt x="205924" y="12807"/>
                  <a:pt x="205272" y="12807"/>
                </a:cubicBezTo>
                <a:cubicBezTo>
                  <a:pt x="204450" y="12807"/>
                  <a:pt x="203565" y="12794"/>
                  <a:pt x="202604" y="12794"/>
                </a:cubicBezTo>
                <a:cubicBezTo>
                  <a:pt x="199891" y="12794"/>
                  <a:pt x="196572" y="12894"/>
                  <a:pt x="192331" y="13658"/>
                </a:cubicBezTo>
                <a:cubicBezTo>
                  <a:pt x="188865" y="14282"/>
                  <a:pt x="182950" y="14594"/>
                  <a:pt x="177232" y="14594"/>
                </a:cubicBezTo>
                <a:cubicBezTo>
                  <a:pt x="171514" y="14594"/>
                  <a:pt x="165994" y="14282"/>
                  <a:pt x="163316" y="13658"/>
                </a:cubicBezTo>
                <a:cubicBezTo>
                  <a:pt x="158938" y="12637"/>
                  <a:pt x="150300" y="10431"/>
                  <a:pt x="143290" y="10431"/>
                </a:cubicBezTo>
                <a:cubicBezTo>
                  <a:pt x="141724" y="10431"/>
                  <a:pt x="140239" y="10541"/>
                  <a:pt x="138901" y="10799"/>
                </a:cubicBezTo>
                <a:cubicBezTo>
                  <a:pt x="134399" y="11691"/>
                  <a:pt x="126056" y="12296"/>
                  <a:pt x="117492" y="12296"/>
                </a:cubicBezTo>
                <a:cubicBezTo>
                  <a:pt x="112179" y="12296"/>
                  <a:pt x="106781" y="12063"/>
                  <a:pt x="102163" y="11522"/>
                </a:cubicBezTo>
                <a:cubicBezTo>
                  <a:pt x="90136" y="10076"/>
                  <a:pt x="85832" y="6001"/>
                  <a:pt x="75678" y="3340"/>
                </a:cubicBezTo>
                <a:cubicBezTo>
                  <a:pt x="67735" y="1225"/>
                  <a:pt x="59994" y="1"/>
                  <a:pt x="5151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6000"/>
              <a:buNone/>
              <a:defRPr sz="60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22" name="Google Shape;22;p3"/>
          <p:cNvSpPr txBox="1">
            <a:spLocks noGrp="1"/>
          </p:cNvSpPr>
          <p:nvPr>
            <p:ph type="subTitle" idx="1"/>
          </p:nvPr>
        </p:nvSpPr>
        <p:spPr>
          <a:xfrm>
            <a:off x="2662150" y="2289450"/>
            <a:ext cx="5041500" cy="28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3"/>
          <p:cNvSpPr txBox="1">
            <a:spLocks noGrp="1"/>
          </p:cNvSpPr>
          <p:nvPr>
            <p:ph type="title" idx="2" hasCustomPrompt="1"/>
          </p:nvPr>
        </p:nvSpPr>
        <p:spPr>
          <a:xfrm>
            <a:off x="1440350" y="1309050"/>
            <a:ext cx="1067100" cy="9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24" name="Google Shape;24;p3"/>
          <p:cNvPicPr preferRelativeResize="0"/>
          <p:nvPr/>
        </p:nvPicPr>
        <p:blipFill>
          <a:blip r:embed="rId2">
            <a:alphaModFix/>
          </a:blip>
          <a:stretch>
            <a:fillRect/>
          </a:stretch>
        </p:blipFill>
        <p:spPr>
          <a:xfrm>
            <a:off x="846850" y="4026148"/>
            <a:ext cx="769000" cy="767550"/>
          </a:xfrm>
          <a:prstGeom prst="rect">
            <a:avLst/>
          </a:prstGeom>
          <a:noFill/>
          <a:ln>
            <a:noFill/>
          </a:ln>
        </p:spPr>
      </p:pic>
      <p:grpSp>
        <p:nvGrpSpPr>
          <p:cNvPr id="25" name="Google Shape;25;p3"/>
          <p:cNvGrpSpPr/>
          <p:nvPr/>
        </p:nvGrpSpPr>
        <p:grpSpPr>
          <a:xfrm>
            <a:off x="208550" y="3824288"/>
            <a:ext cx="8759100" cy="1207738"/>
            <a:chOff x="208550" y="3824288"/>
            <a:chExt cx="8759100" cy="1207738"/>
          </a:xfrm>
        </p:grpSpPr>
        <p:sp>
          <p:nvSpPr>
            <p:cNvPr id="26" name="Google Shape;26;p3"/>
            <p:cNvSpPr/>
            <p:nvPr/>
          </p:nvSpPr>
          <p:spPr>
            <a:xfrm>
              <a:off x="5734800" y="4539763"/>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285075" y="4302538"/>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949300" y="4672463"/>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199700" y="47530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812325" y="494748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392150" y="442436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77350" y="45777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49325" y="495826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6558825" y="4257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635850" y="4686075"/>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6210975" y="44369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6008750" y="49927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6443100" y="49250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5652000" y="4922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8096500" y="48812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94850" y="480908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80963" y="45893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7672250" y="48093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363975" y="436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7788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815250" y="4961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8354575" y="45959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8931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734525" y="42981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269500" y="4026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346850" y="49220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7337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622438"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09788" y="429985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766925" y="420813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6875" y="49509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023825" y="3824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102375" y="49473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317800" y="4261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1898025"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53475" y="395026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7100" y="485800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99925" y="38332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1138" y="4415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085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66;p3"/>
          <p:cNvPicPr preferRelativeResize="0"/>
          <p:nvPr/>
        </p:nvPicPr>
        <p:blipFill>
          <a:blip r:embed="rId3">
            <a:alphaModFix/>
          </a:blip>
          <a:stretch>
            <a:fillRect/>
          </a:stretch>
        </p:blipFill>
        <p:spPr>
          <a:xfrm flipH="1">
            <a:off x="547771" y="469975"/>
            <a:ext cx="1143738" cy="504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8">
    <p:spTree>
      <p:nvGrpSpPr>
        <p:cNvPr id="1" name="Shape 1057"/>
        <p:cNvGrpSpPr/>
        <p:nvPr/>
      </p:nvGrpSpPr>
      <p:grpSpPr>
        <a:xfrm>
          <a:off x="0" y="0"/>
          <a:ext cx="0" cy="0"/>
          <a:chOff x="0" y="0"/>
          <a:chExt cx="0" cy="0"/>
        </a:xfrm>
      </p:grpSpPr>
      <p:sp>
        <p:nvSpPr>
          <p:cNvPr id="1058" name="Google Shape;1058;p41"/>
          <p:cNvSpPr/>
          <p:nvPr/>
        </p:nvSpPr>
        <p:spPr>
          <a:xfrm flipH="1">
            <a:off x="5969588"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820900"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796517" y="69884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8093859" y="39622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flipH="1">
            <a:off x="-1029605"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dk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p:nvPr/>
        </p:nvSpPr>
        <p:spPr>
          <a:xfrm>
            <a:off x="-1181375" y="2008548"/>
            <a:ext cx="4739549" cy="266281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65345" y="392343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82670" y="42863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2670" y="4286330"/>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152095" y="184701"/>
            <a:ext cx="1423919" cy="77478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572821" y="630697"/>
            <a:ext cx="1092471" cy="572706"/>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9" name="Google Shape;79;p5"/>
          <p:cNvSpPr txBox="1">
            <a:spLocks noGrp="1"/>
          </p:cNvSpPr>
          <p:nvPr>
            <p:ph type="title" idx="2"/>
          </p:nvPr>
        </p:nvSpPr>
        <p:spPr>
          <a:xfrm>
            <a:off x="1640369"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0" name="Google Shape;80;p5"/>
          <p:cNvSpPr txBox="1">
            <a:spLocks noGrp="1"/>
          </p:cNvSpPr>
          <p:nvPr>
            <p:ph type="subTitle" idx="1"/>
          </p:nvPr>
        </p:nvSpPr>
        <p:spPr>
          <a:xfrm>
            <a:off x="1640369"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idx="3"/>
          </p:nvPr>
        </p:nvSpPr>
        <p:spPr>
          <a:xfrm>
            <a:off x="4811431"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2" name="Google Shape;82;p5"/>
          <p:cNvSpPr txBox="1">
            <a:spLocks noGrp="1"/>
          </p:cNvSpPr>
          <p:nvPr>
            <p:ph type="subTitle" idx="4"/>
          </p:nvPr>
        </p:nvSpPr>
        <p:spPr>
          <a:xfrm>
            <a:off x="4811431"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 name="Google Shape;83;p5"/>
          <p:cNvGrpSpPr/>
          <p:nvPr/>
        </p:nvGrpSpPr>
        <p:grpSpPr>
          <a:xfrm>
            <a:off x="6544930" y="4020059"/>
            <a:ext cx="524132" cy="758101"/>
            <a:chOff x="7426450" y="4011425"/>
            <a:chExt cx="652148" cy="943381"/>
          </a:xfrm>
        </p:grpSpPr>
        <p:sp>
          <p:nvSpPr>
            <p:cNvPr id="84" name="Google Shape;84;p5"/>
            <p:cNvSpPr/>
            <p:nvPr/>
          </p:nvSpPr>
          <p:spPr>
            <a:xfrm>
              <a:off x="7426450" y="4741532"/>
              <a:ext cx="652148" cy="21327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5"/>
            <p:cNvPicPr preferRelativeResize="0"/>
            <p:nvPr/>
          </p:nvPicPr>
          <p:blipFill>
            <a:blip r:embed="rId2">
              <a:alphaModFix/>
            </a:blip>
            <a:stretch>
              <a:fillRect/>
            </a:stretch>
          </p:blipFill>
          <p:spPr>
            <a:xfrm>
              <a:off x="7549407" y="4011425"/>
              <a:ext cx="406195" cy="893599"/>
            </a:xfrm>
            <a:prstGeom prst="rect">
              <a:avLst/>
            </a:prstGeom>
            <a:noFill/>
            <a:ln>
              <a:noFill/>
            </a:ln>
          </p:spPr>
        </p:pic>
      </p:grpSp>
      <p:grpSp>
        <p:nvGrpSpPr>
          <p:cNvPr id="86" name="Google Shape;86;p5"/>
          <p:cNvGrpSpPr/>
          <p:nvPr/>
        </p:nvGrpSpPr>
        <p:grpSpPr>
          <a:xfrm>
            <a:off x="576676" y="3456665"/>
            <a:ext cx="1393247" cy="1564772"/>
            <a:chOff x="576642" y="3299623"/>
            <a:chExt cx="1532894" cy="1721611"/>
          </a:xfrm>
        </p:grpSpPr>
        <p:sp>
          <p:nvSpPr>
            <p:cNvPr id="87" name="Google Shape;87;p5"/>
            <p:cNvSpPr/>
            <p:nvPr/>
          </p:nvSpPr>
          <p:spPr>
            <a:xfrm>
              <a:off x="576642" y="4448557"/>
              <a:ext cx="1532894" cy="572677"/>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5"/>
            <p:cNvPicPr preferRelativeResize="0"/>
            <p:nvPr/>
          </p:nvPicPr>
          <p:blipFill>
            <a:blip r:embed="rId3">
              <a:alphaModFix/>
            </a:blip>
            <a:stretch>
              <a:fillRect/>
            </a:stretch>
          </p:blipFill>
          <p:spPr>
            <a:xfrm>
              <a:off x="714175" y="3299623"/>
              <a:ext cx="1176080" cy="1721601"/>
            </a:xfrm>
            <a:prstGeom prst="rect">
              <a:avLst/>
            </a:prstGeom>
            <a:noFill/>
            <a:ln>
              <a:noFill/>
            </a:ln>
          </p:spPr>
        </p:pic>
      </p:grpSp>
      <p:sp>
        <p:nvSpPr>
          <p:cNvPr id="89" name="Google Shape;89;p5"/>
          <p:cNvSpPr/>
          <p:nvPr/>
        </p:nvSpPr>
        <p:spPr>
          <a:xfrm>
            <a:off x="210849" y="4637900"/>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258500" y="45053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212025" y="477815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5164075" y="4417713"/>
            <a:ext cx="3650350" cy="673463"/>
            <a:chOff x="5164075" y="4417713"/>
            <a:chExt cx="3650350" cy="673463"/>
          </a:xfrm>
        </p:grpSpPr>
        <p:sp>
          <p:nvSpPr>
            <p:cNvPr id="93" name="Google Shape;93;p5"/>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p:nvPr/>
        </p:nvSpPr>
        <p:spPr>
          <a:xfrm>
            <a:off x="-820900"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flipH="1">
            <a:off x="656530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rot="10800000" flipH="1">
            <a:off x="-76450" y="3980406"/>
            <a:ext cx="9306945" cy="1429495"/>
            <a:chOff x="-76450" y="4113350"/>
            <a:chExt cx="9306945" cy="1210205"/>
          </a:xfrm>
        </p:grpSpPr>
        <p:sp>
          <p:nvSpPr>
            <p:cNvPr id="128" name="Google Shape;128;p7"/>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txBox="1">
            <a:spLocks noGrp="1"/>
          </p:cNvSpPr>
          <p:nvPr>
            <p:ph type="title"/>
          </p:nvPr>
        </p:nvSpPr>
        <p:spPr>
          <a:xfrm>
            <a:off x="1777650" y="758025"/>
            <a:ext cx="5588700" cy="648000"/>
          </a:xfrm>
          <a:prstGeom prst="rect">
            <a:avLst/>
          </a:prstGeom>
        </p:spPr>
        <p:txBody>
          <a:bodyPr spcFirstLastPara="1" wrap="square" lIns="91425" tIns="91425" rIns="91425" bIns="91425" anchor="ctr" anchorCtr="0">
            <a:noAutofit/>
          </a:bodyPr>
          <a:lstStyle>
            <a:lvl1pPr lvl="0" algn="just"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7"/>
          <p:cNvSpPr txBox="1">
            <a:spLocks noGrp="1"/>
          </p:cNvSpPr>
          <p:nvPr>
            <p:ph type="subTitle" idx="1"/>
          </p:nvPr>
        </p:nvSpPr>
        <p:spPr>
          <a:xfrm>
            <a:off x="1777650" y="1406025"/>
            <a:ext cx="5588700" cy="21723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Clr>
                <a:schemeClr val="lt2"/>
              </a:buClr>
              <a:buSzPts val="1600"/>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133" name="Google Shape;133;p7"/>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7347430" y="28209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378201" y="1626203"/>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8"/>
          <p:cNvSpPr/>
          <p:nvPr/>
        </p:nvSpPr>
        <p:spPr>
          <a:xfrm rot="-900077">
            <a:off x="6566933" y="25032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329225" y="22945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410800" y="38095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grpSp>
        <p:nvGrpSpPr>
          <p:cNvPr id="141" name="Google Shape;141;p8"/>
          <p:cNvGrpSpPr/>
          <p:nvPr/>
        </p:nvGrpSpPr>
        <p:grpSpPr>
          <a:xfrm>
            <a:off x="-159450" y="4017438"/>
            <a:ext cx="9514450" cy="1145350"/>
            <a:chOff x="-159450" y="4017438"/>
            <a:chExt cx="9514450" cy="1145350"/>
          </a:xfrm>
        </p:grpSpPr>
        <p:sp>
          <p:nvSpPr>
            <p:cNvPr id="142" name="Google Shape;142;p8"/>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3"/>
        <p:cNvGrpSpPr/>
        <p:nvPr/>
      </p:nvGrpSpPr>
      <p:grpSpPr>
        <a:xfrm>
          <a:off x="0" y="0"/>
          <a:ext cx="0" cy="0"/>
          <a:chOff x="0" y="0"/>
          <a:chExt cx="0" cy="0"/>
        </a:xfrm>
      </p:grpSpPr>
      <p:sp>
        <p:nvSpPr>
          <p:cNvPr id="194" name="Google Shape;194;p9"/>
          <p:cNvSpPr/>
          <p:nvPr/>
        </p:nvSpPr>
        <p:spPr>
          <a:xfrm rot="10800000" flipH="1">
            <a:off x="6163100" y="-630394"/>
            <a:ext cx="2867969" cy="156047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a:off x="-873617" y="-905666"/>
            <a:ext cx="3754941" cy="2043043"/>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9"/>
          <p:cNvGrpSpPr/>
          <p:nvPr/>
        </p:nvGrpSpPr>
        <p:grpSpPr>
          <a:xfrm>
            <a:off x="-76450" y="3821281"/>
            <a:ext cx="9306945" cy="1022006"/>
            <a:chOff x="-76450" y="4113350"/>
            <a:chExt cx="9306945" cy="865227"/>
          </a:xfrm>
        </p:grpSpPr>
        <p:sp>
          <p:nvSpPr>
            <p:cNvPr id="197" name="Google Shape;197;p9"/>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9"/>
          <p:cNvSpPr/>
          <p:nvPr/>
        </p:nvSpPr>
        <p:spPr>
          <a:xfrm>
            <a:off x="-91725" y="3672625"/>
            <a:ext cx="9344562" cy="2341362"/>
          </a:xfrm>
          <a:custGeom>
            <a:avLst/>
            <a:gdLst/>
            <a:ahLst/>
            <a:cxnLst/>
            <a:rect l="l" t="t" r="r" b="b"/>
            <a:pathLst>
              <a:path w="220144" h="55159" extrusionOk="0">
                <a:moveTo>
                  <a:pt x="45586" y="1"/>
                </a:moveTo>
                <a:cubicBezTo>
                  <a:pt x="27074" y="1"/>
                  <a:pt x="12988" y="3912"/>
                  <a:pt x="226" y="10704"/>
                </a:cubicBezTo>
                <a:lnTo>
                  <a:pt x="0" y="55158"/>
                </a:lnTo>
                <a:lnTo>
                  <a:pt x="220143" y="55158"/>
                </a:lnTo>
                <a:lnTo>
                  <a:pt x="220143" y="11293"/>
                </a:lnTo>
                <a:cubicBezTo>
                  <a:pt x="206535" y="17474"/>
                  <a:pt x="188616" y="20636"/>
                  <a:pt x="169594" y="20636"/>
                </a:cubicBezTo>
                <a:cubicBezTo>
                  <a:pt x="153369" y="20636"/>
                  <a:pt x="136343" y="18335"/>
                  <a:pt x="120506" y="13647"/>
                </a:cubicBezTo>
                <a:cubicBezTo>
                  <a:pt x="88538" y="4172"/>
                  <a:pt x="64703" y="1"/>
                  <a:pt x="45586"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91725" y="4008547"/>
            <a:ext cx="9344562" cy="2005432"/>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rgbClr val="E69770"/>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91725" y="4504790"/>
            <a:ext cx="9338790" cy="1509178"/>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9"/>
          <p:cNvPicPr preferRelativeResize="0"/>
          <p:nvPr/>
        </p:nvPicPr>
        <p:blipFill>
          <a:blip r:embed="rId2">
            <a:alphaModFix/>
          </a:blip>
          <a:stretch>
            <a:fillRect/>
          </a:stretch>
        </p:blipFill>
        <p:spPr>
          <a:xfrm>
            <a:off x="467025" y="3453125"/>
            <a:ext cx="1943804" cy="2154900"/>
          </a:xfrm>
          <a:prstGeom prst="rect">
            <a:avLst/>
          </a:prstGeom>
          <a:noFill/>
          <a:ln>
            <a:noFill/>
          </a:ln>
        </p:spPr>
      </p:pic>
      <p:sp>
        <p:nvSpPr>
          <p:cNvPr id="203" name="Google Shape;203;p9"/>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4" name="Google Shape;204;p9"/>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grpSp>
        <p:nvGrpSpPr>
          <p:cNvPr id="205" name="Google Shape;205;p9"/>
          <p:cNvGrpSpPr/>
          <p:nvPr/>
        </p:nvGrpSpPr>
        <p:grpSpPr>
          <a:xfrm flipH="1">
            <a:off x="7347430" y="282093"/>
            <a:ext cx="1482897" cy="647986"/>
            <a:chOff x="5878350" y="343238"/>
            <a:chExt cx="1878750" cy="820963"/>
          </a:xfrm>
        </p:grpSpPr>
        <p:sp>
          <p:nvSpPr>
            <p:cNvPr id="206" name="Google Shape;206;p9"/>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10"/>
          <p:cNvSpPr/>
          <p:nvPr/>
        </p:nvSpPr>
        <p:spPr>
          <a:xfrm>
            <a:off x="0" y="0"/>
            <a:ext cx="9144000" cy="5143500"/>
          </a:xfrm>
          <a:prstGeom prst="rect">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a:off x="5870325" y="1958525"/>
            <a:ext cx="2914500" cy="2914500"/>
          </a:xfrm>
          <a:prstGeom prst="ellipse">
            <a:avLst/>
          </a:pr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solidFill>
                  <a:schemeClr val="accent2"/>
                </a:solidFill>
                <a:latin typeface="Londrina Solid"/>
                <a:ea typeface="Londrina Solid"/>
                <a:cs typeface="Londrina Solid"/>
                <a:sym typeface="Londrina Solid"/>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11"/>
          <p:cNvSpPr/>
          <p:nvPr/>
        </p:nvSpPr>
        <p:spPr>
          <a:xfrm>
            <a:off x="-278275" y="2714826"/>
            <a:ext cx="3749790" cy="210673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flipH="1">
            <a:off x="6371247" y="3342125"/>
            <a:ext cx="2411378" cy="131203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76450" y="4194831"/>
            <a:ext cx="9306945" cy="1022006"/>
            <a:chOff x="-76450" y="4113350"/>
            <a:chExt cx="9306945" cy="865227"/>
          </a:xfrm>
        </p:grpSpPr>
        <p:sp>
          <p:nvSpPr>
            <p:cNvPr id="216" name="Google Shape;216;p11"/>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165345" y="4411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flipH="1">
            <a:off x="246900" y="4543388"/>
            <a:ext cx="3650350" cy="673463"/>
            <a:chOff x="5164075" y="4417713"/>
            <a:chExt cx="3650350" cy="673463"/>
          </a:xfrm>
        </p:grpSpPr>
        <p:sp>
          <p:nvSpPr>
            <p:cNvPr id="220" name="Google Shape;220;p11"/>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4175527" y="3011184"/>
            <a:ext cx="5316514" cy="2358456"/>
            <a:chOff x="-263323" y="3011184"/>
            <a:chExt cx="5316514" cy="2358456"/>
          </a:xfrm>
        </p:grpSpPr>
        <p:sp>
          <p:nvSpPr>
            <p:cNvPr id="243" name="Google Shape;243;p11"/>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0428" y="4176896"/>
              <a:ext cx="4816075" cy="119274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812737" y="4176896"/>
              <a:ext cx="2932831" cy="118240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0428" y="5035441"/>
              <a:ext cx="4816075" cy="334169"/>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0428" y="4176896"/>
              <a:ext cx="2781247" cy="1083662"/>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85547" y="5076758"/>
              <a:ext cx="156185" cy="265290"/>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465823" y="4961940"/>
              <a:ext cx="323850" cy="407672"/>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1855216" y="4661083"/>
              <a:ext cx="288272" cy="698199"/>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3555827" y="4864935"/>
              <a:ext cx="112544" cy="479421"/>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3773981" y="5035441"/>
              <a:ext cx="105665" cy="333030"/>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4144875" y="5103179"/>
              <a:ext cx="62046" cy="253787"/>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196272" y="4577675"/>
              <a:ext cx="375510" cy="781610"/>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1"/>
            <p:cNvGrpSpPr/>
            <p:nvPr/>
          </p:nvGrpSpPr>
          <p:grpSpPr>
            <a:xfrm>
              <a:off x="575674" y="4311621"/>
              <a:ext cx="3778154" cy="979056"/>
              <a:chOff x="879549" y="4235421"/>
              <a:chExt cx="3778154" cy="979056"/>
            </a:xfrm>
          </p:grpSpPr>
          <p:sp>
            <p:nvSpPr>
              <p:cNvPr id="260" name="Google Shape;260;p11"/>
              <p:cNvSpPr/>
              <p:nvPr/>
            </p:nvSpPr>
            <p:spPr>
              <a:xfrm>
                <a:off x="1428806" y="4912093"/>
                <a:ext cx="152746" cy="148213"/>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911218" y="5037251"/>
                <a:ext cx="119445" cy="117372"/>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757436" y="5029507"/>
                <a:ext cx="59199" cy="23916"/>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4274213" y="4850755"/>
                <a:ext cx="73913"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978664" y="4879272"/>
                <a:ext cx="42298" cy="17561"/>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3969371" y="4892505"/>
                <a:ext cx="66806"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3865465" y="4845699"/>
                <a:ext cx="50338" cy="21456"/>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3551217" y="4530014"/>
                <a:ext cx="63116"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3361556" y="4709130"/>
                <a:ext cx="54210"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289423" y="4425925"/>
                <a:ext cx="64984" cy="34576"/>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3157228" y="4762268"/>
                <a:ext cx="52593" cy="21866"/>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3015262" y="5200081"/>
                <a:ext cx="35168"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2915136" y="4943024"/>
                <a:ext cx="67535" cy="35806"/>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098533" y="4383082"/>
                <a:ext cx="55372" cy="27492"/>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2661428" y="4298512"/>
                <a:ext cx="45122" cy="23187"/>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975193" y="4309035"/>
                <a:ext cx="81247"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990089" y="4414081"/>
                <a:ext cx="60725" cy="24622"/>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041655" y="4692662"/>
                <a:ext cx="61340" cy="25556"/>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794985" y="4306256"/>
                <a:ext cx="49609"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1760774" y="4563746"/>
                <a:ext cx="80063"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932259" y="4519810"/>
                <a:ext cx="79197"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42703" y="4235421"/>
                <a:ext cx="64756" cy="25852"/>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1491669" y="4633648"/>
                <a:ext cx="69699"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1260943" y="4492068"/>
                <a:ext cx="50202" cy="22891"/>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1339203" y="4713754"/>
                <a:ext cx="60861"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312668" y="5049641"/>
                <a:ext cx="59518" cy="24941"/>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023110" y="4780011"/>
                <a:ext cx="66624"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95675" y="4842032"/>
                <a:ext cx="40612"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79549" y="4986254"/>
                <a:ext cx="72751"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1583709" y="4852555"/>
                <a:ext cx="51568"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25295" y="5024245"/>
                <a:ext cx="33301" cy="12960"/>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572536" y="5074764"/>
                <a:ext cx="30317" cy="12550"/>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3809116" y="4614880"/>
                <a:ext cx="25237"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204421" y="4458860"/>
                <a:ext cx="60725" cy="24622"/>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636578" y="4466444"/>
                <a:ext cx="63048"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469558" y="4674441"/>
                <a:ext cx="29793" cy="12140"/>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2773944" y="4878816"/>
                <a:ext cx="29816" cy="12550"/>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1"/>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523243" y="3218932"/>
              <a:ext cx="584516" cy="239961"/>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54348" y="3151741"/>
              <a:ext cx="629297" cy="279594"/>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59330" y="3389962"/>
              <a:ext cx="517915" cy="468533"/>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541601" y="3389962"/>
              <a:ext cx="326151" cy="453591"/>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32728" y="3389962"/>
              <a:ext cx="326128" cy="636176"/>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319985" y="3403742"/>
              <a:ext cx="221648" cy="304330"/>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577200" y="3403742"/>
              <a:ext cx="252648" cy="304330"/>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11010" y="3403742"/>
              <a:ext cx="375510" cy="260688"/>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82187" y="4066999"/>
              <a:ext cx="380134" cy="203722"/>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164967" y="4171817"/>
              <a:ext cx="428354" cy="234380"/>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3323" y="4041557"/>
              <a:ext cx="470834" cy="234904"/>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41526" y="4221972"/>
              <a:ext cx="453614" cy="305947"/>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85649" y="4260350"/>
              <a:ext cx="215908" cy="388151"/>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86509" y="4262651"/>
              <a:ext cx="284810" cy="434071"/>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1389" y="4269529"/>
              <a:ext cx="214769" cy="189486"/>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09746" y="4276431"/>
              <a:ext cx="152746" cy="267567"/>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80667" y="4237072"/>
              <a:ext cx="322712" cy="154204"/>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180667" y="4062284"/>
              <a:ext cx="262989" cy="95893"/>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33867" y="4081212"/>
              <a:ext cx="257249" cy="136665"/>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45346" y="4193546"/>
              <a:ext cx="143567" cy="56488"/>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2309950" y="3509403"/>
              <a:ext cx="299729" cy="160764"/>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2295008" y="3591832"/>
              <a:ext cx="339931" cy="186274"/>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974656" y="3631304"/>
              <a:ext cx="358290" cy="242102"/>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096374" y="3663237"/>
              <a:ext cx="225087" cy="343371"/>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139991" y="3668976"/>
              <a:ext cx="169988" cy="150468"/>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312227" y="3662098"/>
              <a:ext cx="171127" cy="307770"/>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330608" y="3674739"/>
              <a:ext cx="121746" cy="211307"/>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022874" y="3643717"/>
              <a:ext cx="254949" cy="121746"/>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350128" y="3519721"/>
              <a:ext cx="204428" cy="109104"/>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359307" y="3608914"/>
              <a:ext cx="113728"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3348" y="4248871"/>
              <a:ext cx="155046" cy="845182"/>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442841" y="3431302"/>
              <a:ext cx="114867" cy="1539896"/>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839158" y="3259064"/>
              <a:ext cx="209006" cy="1415872"/>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196272" y="3664398"/>
              <a:ext cx="129763" cy="923263"/>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497246" y="3546119"/>
              <a:ext cx="156208" cy="1332074"/>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3773981" y="3664398"/>
              <a:ext cx="520215" cy="1415895"/>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4144875" y="4431449"/>
              <a:ext cx="687881" cy="719997"/>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029753" y="3236083"/>
              <a:ext cx="435255" cy="392752"/>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105553" y="3246423"/>
              <a:ext cx="315810" cy="219347"/>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045833" y="3236083"/>
              <a:ext cx="274469" cy="533996"/>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059613" y="3247562"/>
              <a:ext cx="186047" cy="254949"/>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1708239" y="3220982"/>
              <a:ext cx="349111" cy="337813"/>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1769098" y="3236083"/>
              <a:ext cx="258411" cy="191787"/>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3523667" y="3293252"/>
              <a:ext cx="349111" cy="227638"/>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3522505" y="3358781"/>
              <a:ext cx="476596" cy="185067"/>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3058615" y="3381466"/>
              <a:ext cx="498394" cy="247364"/>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3186073" y="3505941"/>
              <a:ext cx="368631" cy="457053"/>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3525967" y="3502137"/>
              <a:ext cx="412273" cy="318452"/>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3319270" y="3508219"/>
              <a:ext cx="256110" cy="567296"/>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3420330" y="3520860"/>
              <a:ext cx="110243" cy="269868"/>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3558105" y="3514254"/>
              <a:ext cx="305492" cy="197253"/>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3229713" y="3528900"/>
              <a:ext cx="257249" cy="259550"/>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3122913" y="3397843"/>
              <a:ext cx="218208" cy="168986"/>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3543186" y="3302454"/>
              <a:ext cx="223948" cy="152974"/>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3575347" y="3379530"/>
              <a:ext cx="101064" cy="98877"/>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4198855" y="3366980"/>
              <a:ext cx="140104" cy="359452"/>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220675" y="3474919"/>
              <a:ext cx="60884" cy="229688"/>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3886520" y="3526303"/>
              <a:ext cx="396192" cy="209302"/>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3959997" y="3541518"/>
              <a:ext cx="268729" cy="141266"/>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251674" y="3680593"/>
              <a:ext cx="476574" cy="315696"/>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4324012" y="3697379"/>
              <a:ext cx="338770" cy="157666"/>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4256252" y="3495281"/>
              <a:ext cx="489215" cy="248366"/>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4384871" y="3516350"/>
              <a:ext cx="274469" cy="96394"/>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857822" y="3636155"/>
              <a:ext cx="444412" cy="248730"/>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4066797" y="3659182"/>
              <a:ext cx="150445" cy="55759"/>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4266593" y="3728697"/>
              <a:ext cx="302030" cy="446712"/>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4282673" y="3735575"/>
              <a:ext cx="226249" cy="192948"/>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4017417" y="3727558"/>
              <a:ext cx="259550" cy="373209"/>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4053017" y="3736737"/>
              <a:ext cx="197526" cy="229688"/>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4582367" y="4278321"/>
              <a:ext cx="254949" cy="209416"/>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4496249" y="4328020"/>
              <a:ext cx="330729" cy="179236"/>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4806283" y="4471627"/>
              <a:ext cx="246908" cy="376672"/>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4784463" y="4476228"/>
              <a:ext cx="173428" cy="403071"/>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4822363" y="4487707"/>
              <a:ext cx="62023" cy="219347"/>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4546767" y="4442564"/>
              <a:ext cx="279070" cy="215111"/>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4592707" y="4462448"/>
              <a:ext cx="210168" cy="127486"/>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4658167" y="4286748"/>
              <a:ext cx="160786" cy="143567"/>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1"/>
          <p:cNvSpPr txBox="1">
            <a:spLocks noGrp="1"/>
          </p:cNvSpPr>
          <p:nvPr>
            <p:ph type="title" hasCustomPrompt="1"/>
          </p:nvPr>
        </p:nvSpPr>
        <p:spPr>
          <a:xfrm>
            <a:off x="4423263" y="729025"/>
            <a:ext cx="4006500" cy="13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6" name="Google Shape;416;p11"/>
          <p:cNvSpPr txBox="1">
            <a:spLocks noGrp="1"/>
          </p:cNvSpPr>
          <p:nvPr>
            <p:ph type="subTitle" idx="1"/>
          </p:nvPr>
        </p:nvSpPr>
        <p:spPr>
          <a:xfrm>
            <a:off x="4423263" y="2206625"/>
            <a:ext cx="4006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17" name="Google Shape;417;p11"/>
          <p:cNvPicPr preferRelativeResize="0"/>
          <p:nvPr/>
        </p:nvPicPr>
        <p:blipFill>
          <a:blip r:embed="rId2">
            <a:alphaModFix/>
          </a:blip>
          <a:stretch>
            <a:fillRect/>
          </a:stretch>
        </p:blipFill>
        <p:spPr>
          <a:xfrm>
            <a:off x="6508350" y="220825"/>
            <a:ext cx="1151917" cy="508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69770"/>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45025"/>
            <a:ext cx="7715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1pPr>
            <a:lvl2pPr lvl="1">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2pPr>
            <a:lvl3pPr lvl="2">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3pPr>
            <a:lvl4pPr lvl="3">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4pPr>
            <a:lvl5pPr lvl="4">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5pPr>
            <a:lvl6pPr lvl="5">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6pPr>
            <a:lvl7pPr lvl="6">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7pPr>
            <a:lvl8pPr lvl="7">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8pPr>
            <a:lvl9pPr lvl="8">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 id="2147483665" r:id="rId13"/>
    <p:sldLayoutId id="2147483666" r:id="rId14"/>
    <p:sldLayoutId id="2147483667" r:id="rId15"/>
    <p:sldLayoutId id="2147483680" r:id="rId16"/>
    <p:sldLayoutId id="2147483684" r:id="rId17"/>
    <p:sldLayoutId id="2147483685" r:id="rId18"/>
    <p:sldLayoutId id="2147483686"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7"/>
        <p:cNvGrpSpPr/>
        <p:nvPr/>
      </p:nvGrpSpPr>
      <p:grpSpPr>
        <a:xfrm>
          <a:off x="0" y="0"/>
          <a:ext cx="0" cy="0"/>
          <a:chOff x="0" y="0"/>
          <a:chExt cx="0" cy="0"/>
        </a:xfrm>
      </p:grpSpPr>
      <p:sp>
        <p:nvSpPr>
          <p:cNvPr id="1468" name="Google Shape;1468;p57"/>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1 </a:t>
            </a:r>
            <a:r>
              <a:rPr lang="en" dirty="0">
                <a:solidFill>
                  <a:schemeClr val="lt1"/>
                </a:solidFill>
              </a:rPr>
              <a:t>Project 3</a:t>
            </a:r>
            <a:endParaRPr dirty="0">
              <a:solidFill>
                <a:schemeClr val="lt1"/>
              </a:solidFill>
            </a:endParaRPr>
          </a:p>
        </p:txBody>
      </p:sp>
      <p:sp>
        <p:nvSpPr>
          <p:cNvPr id="1469" name="Google Shape;1469;p57"/>
          <p:cNvSpPr/>
          <p:nvPr/>
        </p:nvSpPr>
        <p:spPr>
          <a:xfrm>
            <a:off x="7456347" y="98706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451637" y="166363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900241">
            <a:off x="1918468" y="5836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337007"/>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31601" y="899487"/>
            <a:ext cx="5588700" cy="2172300"/>
          </a:xfrm>
          <a:prstGeom prst="rect">
            <a:avLst/>
          </a:prstGeom>
        </p:spPr>
        <p:txBody>
          <a:bodyPr spcFirstLastPara="1" wrap="square" lIns="91425" tIns="91425" rIns="91425" bIns="91425" anchor="t" anchorCtr="0">
            <a:noAutofit/>
          </a:bodyPr>
          <a:lstStyle/>
          <a:p>
            <a:pPr marL="285750" indent="-285750"/>
            <a:r>
              <a:rPr lang="en-AU" dirty="0"/>
              <a:t>Data on 700+ shipwrecks in SA waters</a:t>
            </a:r>
          </a:p>
          <a:p>
            <a:pPr marL="285750" indent="-285750"/>
            <a:endParaRPr lang="en-AU" dirty="0"/>
          </a:p>
          <a:p>
            <a:pPr marL="285750" indent="-285750"/>
            <a:r>
              <a:rPr lang="en-AU" dirty="0"/>
              <a:t>Lots of data for each wreck, but we have chosen to focus on:</a:t>
            </a:r>
          </a:p>
          <a:p>
            <a:pPr marL="742950" lvl="2" indent="-285750" algn="just">
              <a:buClr>
                <a:schemeClr val="lt2"/>
              </a:buClr>
              <a:buSzPts val="1600"/>
              <a:buFont typeface="Ubuntu"/>
              <a:buChar char="●"/>
            </a:pPr>
            <a:r>
              <a:rPr lang="en-AU" sz="1400" dirty="0"/>
              <a:t>Build Date</a:t>
            </a:r>
          </a:p>
          <a:p>
            <a:pPr marL="742950" lvl="2" indent="-285750" algn="just">
              <a:buClr>
                <a:schemeClr val="lt2"/>
              </a:buClr>
              <a:buSzPts val="1600"/>
              <a:buFont typeface="Ubuntu"/>
              <a:buChar char="●"/>
            </a:pPr>
            <a:r>
              <a:rPr lang="en-AU" sz="1400" dirty="0"/>
              <a:t>Loss Date (Filtering out ships that do not have this)</a:t>
            </a:r>
          </a:p>
          <a:p>
            <a:pPr marL="742950" lvl="2" indent="-285750" algn="just">
              <a:buClr>
                <a:schemeClr val="lt2"/>
              </a:buClr>
              <a:buSzPts val="1600"/>
              <a:buFont typeface="Ubuntu"/>
              <a:buChar char="●"/>
            </a:pPr>
            <a:r>
              <a:rPr lang="en-AU" sz="1400" dirty="0"/>
              <a:t>Country</a:t>
            </a:r>
          </a:p>
          <a:p>
            <a:pPr marL="742950" lvl="2" indent="-285750" algn="just">
              <a:buClr>
                <a:schemeClr val="lt2"/>
              </a:buClr>
              <a:buSzPts val="1600"/>
              <a:buFont typeface="Ubuntu"/>
              <a:buChar char="●"/>
            </a:pPr>
            <a:r>
              <a:rPr lang="en-AU" sz="1400" dirty="0"/>
              <a:t>Hull Description</a:t>
            </a:r>
          </a:p>
          <a:p>
            <a:pPr marL="742950" lvl="2" indent="-285750" algn="just">
              <a:buClr>
                <a:schemeClr val="lt2"/>
              </a:buClr>
              <a:buSzPts val="1600"/>
              <a:buFont typeface="Ubuntu"/>
              <a:buChar char="●"/>
            </a:pPr>
            <a:r>
              <a:rPr lang="en-AU" sz="1400" dirty="0"/>
              <a:t>Loss Cause</a:t>
            </a:r>
          </a:p>
          <a:p>
            <a:pPr marL="742950" lvl="2" indent="-285750" algn="just">
              <a:buClr>
                <a:schemeClr val="lt2"/>
              </a:buClr>
              <a:buSzPts val="1600"/>
              <a:buFont typeface="Ubuntu"/>
              <a:buChar char="●"/>
            </a:pPr>
            <a:r>
              <a:rPr lang="en-AU" sz="1400" dirty="0"/>
              <a:t>Region</a:t>
            </a:r>
          </a:p>
          <a:p>
            <a:pPr marL="742950" lvl="2" indent="-285750" algn="just">
              <a:buClr>
                <a:schemeClr val="lt2"/>
              </a:buClr>
              <a:buSzPts val="1600"/>
              <a:buFont typeface="Ubuntu"/>
              <a:buChar char="●"/>
            </a:pPr>
            <a:r>
              <a:rPr lang="en-AU" sz="1400" dirty="0"/>
              <a:t>Rig Description (Type of ship)</a:t>
            </a:r>
          </a:p>
          <a:p>
            <a:pPr marL="742950" lvl="1" indent="-285750"/>
            <a:endParaRPr lang="en-AU" dirty="0"/>
          </a:p>
          <a:p>
            <a:pPr marL="742950" lvl="1" indent="-285750"/>
            <a:endParaRPr lang="en-AU" dirty="0"/>
          </a:p>
          <a:p>
            <a:pPr marL="457200" lvl="1" indent="0">
              <a:buNone/>
            </a:pPr>
            <a:r>
              <a:rPr lang="en-AU" dirty="0"/>
              <a:t> </a:t>
            </a:r>
          </a:p>
        </p:txBody>
      </p:sp>
    </p:spTree>
    <p:extLst>
      <p:ext uri="{BB962C8B-B14F-4D97-AF65-F5344CB8AC3E}">
        <p14:creationId xmlns:p14="http://schemas.microsoft.com/office/powerpoint/2010/main" val="412355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52"/>
          <p:cNvSpPr txBox="1">
            <a:spLocks noGrp="1"/>
          </p:cNvSpPr>
          <p:nvPr>
            <p:ph type="title"/>
          </p:nvPr>
        </p:nvSpPr>
        <p:spPr>
          <a:xfrm>
            <a:off x="1441988" y="214419"/>
            <a:ext cx="663104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Story Telling with Historical Data</a:t>
            </a:r>
            <a:endParaRPr dirty="0"/>
          </a:p>
        </p:txBody>
      </p:sp>
      <p:sp>
        <p:nvSpPr>
          <p:cNvPr id="1205" name="Google Shape;1205;p52"/>
          <p:cNvSpPr txBox="1">
            <a:spLocks noGrp="1"/>
          </p:cNvSpPr>
          <p:nvPr>
            <p:ph type="title" idx="2"/>
          </p:nvPr>
        </p:nvSpPr>
        <p:spPr>
          <a:xfrm>
            <a:off x="531826" y="2094069"/>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Loss Cause</a:t>
            </a:r>
            <a:endParaRPr dirty="0"/>
          </a:p>
        </p:txBody>
      </p:sp>
      <p:sp>
        <p:nvSpPr>
          <p:cNvPr id="1206" name="Google Shape;1206;p52"/>
          <p:cNvSpPr txBox="1">
            <a:spLocks noGrp="1"/>
          </p:cNvSpPr>
          <p:nvPr>
            <p:ph type="subTitle" idx="1"/>
          </p:nvPr>
        </p:nvSpPr>
        <p:spPr>
          <a:xfrm>
            <a:off x="531826" y="2426024"/>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Each feature tells a small story about the ship that was wrecked. Some are super fun and interesting.</a:t>
            </a:r>
            <a:endParaRPr dirty="0"/>
          </a:p>
        </p:txBody>
      </p:sp>
      <p:sp>
        <p:nvSpPr>
          <p:cNvPr id="1207" name="Google Shape;1207;p52"/>
          <p:cNvSpPr txBox="1">
            <a:spLocks noGrp="1"/>
          </p:cNvSpPr>
          <p:nvPr>
            <p:ph type="title" idx="3"/>
          </p:nvPr>
        </p:nvSpPr>
        <p:spPr>
          <a:xfrm>
            <a:off x="3411411" y="2093836"/>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Ship Types</a:t>
            </a:r>
            <a:endParaRPr dirty="0"/>
          </a:p>
        </p:txBody>
      </p:sp>
      <p:sp>
        <p:nvSpPr>
          <p:cNvPr id="1208" name="Google Shape;1208;p52"/>
          <p:cNvSpPr txBox="1">
            <a:spLocks noGrp="1"/>
          </p:cNvSpPr>
          <p:nvPr>
            <p:ph type="subTitle" idx="4"/>
          </p:nvPr>
        </p:nvSpPr>
        <p:spPr>
          <a:xfrm>
            <a:off x="3411411" y="2425791"/>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Allows for beautiful visualisation</a:t>
            </a:r>
            <a:endParaRPr dirty="0"/>
          </a:p>
        </p:txBody>
      </p:sp>
      <p:grpSp>
        <p:nvGrpSpPr>
          <p:cNvPr id="1209" name="Google Shape;1209;p52"/>
          <p:cNvGrpSpPr/>
          <p:nvPr/>
        </p:nvGrpSpPr>
        <p:grpSpPr>
          <a:xfrm>
            <a:off x="1694979" y="1544886"/>
            <a:ext cx="365893" cy="364765"/>
            <a:chOff x="434575" y="980600"/>
            <a:chExt cx="470300" cy="468850"/>
          </a:xfrm>
        </p:grpSpPr>
        <p:sp>
          <p:nvSpPr>
            <p:cNvPr id="1210" name="Google Shape;1210;p52"/>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2"/>
          <p:cNvGrpSpPr/>
          <p:nvPr/>
        </p:nvGrpSpPr>
        <p:grpSpPr>
          <a:xfrm>
            <a:off x="4639868" y="1544886"/>
            <a:ext cx="235287" cy="364298"/>
            <a:chOff x="4390425" y="954700"/>
            <a:chExt cx="302425" cy="468250"/>
          </a:xfrm>
        </p:grpSpPr>
        <p:sp>
          <p:nvSpPr>
            <p:cNvPr id="1214" name="Google Shape;1214;p52"/>
            <p:cNvSpPr/>
            <p:nvPr/>
          </p:nvSpPr>
          <p:spPr>
            <a:xfrm>
              <a:off x="4390425" y="1311000"/>
              <a:ext cx="302425" cy="111950"/>
            </a:xfrm>
            <a:custGeom>
              <a:avLst/>
              <a:gdLst/>
              <a:ahLst/>
              <a:cxnLst/>
              <a:rect l="l" t="t" r="r" b="b"/>
              <a:pathLst>
                <a:path w="12097" h="4478" extrusionOk="0">
                  <a:moveTo>
                    <a:pt x="3298" y="1"/>
                  </a:moveTo>
                  <a:cubicBezTo>
                    <a:pt x="2453" y="358"/>
                    <a:pt x="1500" y="525"/>
                    <a:pt x="500" y="608"/>
                  </a:cubicBezTo>
                  <a:cubicBezTo>
                    <a:pt x="369" y="632"/>
                    <a:pt x="238" y="703"/>
                    <a:pt x="131" y="798"/>
                  </a:cubicBezTo>
                  <a:cubicBezTo>
                    <a:pt x="48" y="929"/>
                    <a:pt x="0" y="1072"/>
                    <a:pt x="12" y="1227"/>
                  </a:cubicBezTo>
                  <a:cubicBezTo>
                    <a:pt x="215" y="2775"/>
                    <a:pt x="1131" y="3644"/>
                    <a:pt x="2489" y="4406"/>
                  </a:cubicBezTo>
                  <a:cubicBezTo>
                    <a:pt x="2572" y="4466"/>
                    <a:pt x="2667" y="4477"/>
                    <a:pt x="2751" y="4477"/>
                  </a:cubicBezTo>
                  <a:lnTo>
                    <a:pt x="9347" y="4477"/>
                  </a:lnTo>
                  <a:cubicBezTo>
                    <a:pt x="9454" y="4477"/>
                    <a:pt x="9537" y="4466"/>
                    <a:pt x="9609" y="4406"/>
                  </a:cubicBezTo>
                  <a:cubicBezTo>
                    <a:pt x="10966" y="3632"/>
                    <a:pt x="11895" y="2775"/>
                    <a:pt x="12085" y="1227"/>
                  </a:cubicBezTo>
                  <a:cubicBezTo>
                    <a:pt x="12097" y="1072"/>
                    <a:pt x="12049" y="929"/>
                    <a:pt x="11966" y="798"/>
                  </a:cubicBezTo>
                  <a:cubicBezTo>
                    <a:pt x="11859" y="703"/>
                    <a:pt x="11728" y="608"/>
                    <a:pt x="11585" y="608"/>
                  </a:cubicBezTo>
                  <a:cubicBezTo>
                    <a:pt x="10597" y="536"/>
                    <a:pt x="9632" y="358"/>
                    <a:pt x="8787" y="1"/>
                  </a:cubicBezTo>
                  <a:lnTo>
                    <a:pt x="8787" y="608"/>
                  </a:lnTo>
                  <a:cubicBezTo>
                    <a:pt x="8787" y="1060"/>
                    <a:pt x="8608" y="1477"/>
                    <a:pt x="8311" y="1775"/>
                  </a:cubicBezTo>
                  <a:lnTo>
                    <a:pt x="7203" y="2870"/>
                  </a:lnTo>
                  <a:cubicBezTo>
                    <a:pt x="6894" y="3180"/>
                    <a:pt x="6477" y="3346"/>
                    <a:pt x="6037" y="3346"/>
                  </a:cubicBezTo>
                  <a:cubicBezTo>
                    <a:pt x="5608" y="3346"/>
                    <a:pt x="5179" y="3168"/>
                    <a:pt x="4882" y="2870"/>
                  </a:cubicBezTo>
                  <a:lnTo>
                    <a:pt x="3774" y="1775"/>
                  </a:lnTo>
                  <a:cubicBezTo>
                    <a:pt x="3465" y="1465"/>
                    <a:pt x="3298" y="1037"/>
                    <a:pt x="3298" y="608"/>
                  </a:cubicBezTo>
                  <a:lnTo>
                    <a:pt x="3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582700" y="1009775"/>
              <a:ext cx="56275" cy="110750"/>
            </a:xfrm>
            <a:custGeom>
              <a:avLst/>
              <a:gdLst/>
              <a:ahLst/>
              <a:cxnLst/>
              <a:rect l="l" t="t" r="r" b="b"/>
              <a:pathLst>
                <a:path w="2251" h="4430" extrusionOk="0">
                  <a:moveTo>
                    <a:pt x="1" y="1"/>
                  </a:moveTo>
                  <a:lnTo>
                    <a:pt x="1" y="4430"/>
                  </a:lnTo>
                  <a:lnTo>
                    <a:pt x="1656" y="4430"/>
                  </a:lnTo>
                  <a:cubicBezTo>
                    <a:pt x="1870" y="4430"/>
                    <a:pt x="2060" y="4311"/>
                    <a:pt x="2144" y="4132"/>
                  </a:cubicBezTo>
                  <a:cubicBezTo>
                    <a:pt x="2239" y="3942"/>
                    <a:pt x="2215" y="3727"/>
                    <a:pt x="2108" y="3549"/>
                  </a:cubicBezTo>
                  <a:cubicBezTo>
                    <a:pt x="1525" y="2775"/>
                    <a:pt x="1525" y="1644"/>
                    <a:pt x="2108" y="870"/>
                  </a:cubicBezTo>
                  <a:cubicBezTo>
                    <a:pt x="2215" y="715"/>
                    <a:pt x="2251" y="489"/>
                    <a:pt x="2144" y="298"/>
                  </a:cubicBezTo>
                  <a:cubicBezTo>
                    <a:pt x="2060" y="96"/>
                    <a:pt x="1858"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44600" y="1009775"/>
              <a:ext cx="55975" cy="110450"/>
            </a:xfrm>
            <a:custGeom>
              <a:avLst/>
              <a:gdLst/>
              <a:ahLst/>
              <a:cxnLst/>
              <a:rect l="l" t="t" r="r" b="b"/>
              <a:pathLst>
                <a:path w="2239" h="4418" extrusionOk="0">
                  <a:moveTo>
                    <a:pt x="584" y="1"/>
                  </a:moveTo>
                  <a:cubicBezTo>
                    <a:pt x="381" y="1"/>
                    <a:pt x="191" y="108"/>
                    <a:pt x="95" y="298"/>
                  </a:cubicBezTo>
                  <a:cubicBezTo>
                    <a:pt x="12" y="489"/>
                    <a:pt x="24" y="691"/>
                    <a:pt x="143" y="870"/>
                  </a:cubicBezTo>
                  <a:cubicBezTo>
                    <a:pt x="726" y="1644"/>
                    <a:pt x="726" y="2763"/>
                    <a:pt x="143" y="3549"/>
                  </a:cubicBezTo>
                  <a:cubicBezTo>
                    <a:pt x="24" y="3715"/>
                    <a:pt x="0" y="3942"/>
                    <a:pt x="95" y="4120"/>
                  </a:cubicBezTo>
                  <a:cubicBezTo>
                    <a:pt x="191" y="4311"/>
                    <a:pt x="381" y="4418"/>
                    <a:pt x="584" y="4418"/>
                  </a:cubicBezTo>
                  <a:lnTo>
                    <a:pt x="2239" y="4418"/>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582700" y="1148200"/>
              <a:ext cx="83375" cy="137225"/>
            </a:xfrm>
            <a:custGeom>
              <a:avLst/>
              <a:gdLst/>
              <a:ahLst/>
              <a:cxnLst/>
              <a:rect l="l" t="t" r="r" b="b"/>
              <a:pathLst>
                <a:path w="3335" h="5489" extrusionOk="0">
                  <a:moveTo>
                    <a:pt x="1" y="0"/>
                  </a:moveTo>
                  <a:lnTo>
                    <a:pt x="1" y="4405"/>
                  </a:lnTo>
                  <a:cubicBezTo>
                    <a:pt x="382" y="4858"/>
                    <a:pt x="858" y="5215"/>
                    <a:pt x="1465" y="5489"/>
                  </a:cubicBezTo>
                  <a:lnTo>
                    <a:pt x="2763" y="5489"/>
                  </a:lnTo>
                  <a:cubicBezTo>
                    <a:pt x="2953" y="5489"/>
                    <a:pt x="3132" y="5382"/>
                    <a:pt x="3239" y="5215"/>
                  </a:cubicBezTo>
                  <a:cubicBezTo>
                    <a:pt x="3334" y="5060"/>
                    <a:pt x="3334" y="4846"/>
                    <a:pt x="3239" y="4667"/>
                  </a:cubicBezTo>
                  <a:cubicBezTo>
                    <a:pt x="2549" y="3477"/>
                    <a:pt x="2549" y="2000"/>
                    <a:pt x="3239" y="810"/>
                  </a:cubicBezTo>
                  <a:cubicBezTo>
                    <a:pt x="3334" y="631"/>
                    <a:pt x="3334" y="429"/>
                    <a:pt x="3239" y="262"/>
                  </a:cubicBezTo>
                  <a:cubicBezTo>
                    <a:pt x="3132" y="95"/>
                    <a:pt x="2953"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17500" y="1147600"/>
              <a:ext cx="83375" cy="137525"/>
            </a:xfrm>
            <a:custGeom>
              <a:avLst/>
              <a:gdLst/>
              <a:ahLst/>
              <a:cxnLst/>
              <a:rect l="l" t="t" r="r" b="b"/>
              <a:pathLst>
                <a:path w="3335" h="5501" extrusionOk="0">
                  <a:moveTo>
                    <a:pt x="584" y="0"/>
                  </a:moveTo>
                  <a:cubicBezTo>
                    <a:pt x="394" y="0"/>
                    <a:pt x="215" y="107"/>
                    <a:pt x="108" y="274"/>
                  </a:cubicBezTo>
                  <a:cubicBezTo>
                    <a:pt x="1" y="441"/>
                    <a:pt x="1" y="643"/>
                    <a:pt x="108" y="822"/>
                  </a:cubicBezTo>
                  <a:cubicBezTo>
                    <a:pt x="786" y="2012"/>
                    <a:pt x="786" y="3489"/>
                    <a:pt x="108" y="4679"/>
                  </a:cubicBezTo>
                  <a:cubicBezTo>
                    <a:pt x="1" y="4858"/>
                    <a:pt x="1" y="5060"/>
                    <a:pt x="108" y="5227"/>
                  </a:cubicBezTo>
                  <a:cubicBezTo>
                    <a:pt x="215" y="5394"/>
                    <a:pt x="394" y="5501"/>
                    <a:pt x="584" y="5501"/>
                  </a:cubicBezTo>
                  <a:lnTo>
                    <a:pt x="1882" y="5501"/>
                  </a:lnTo>
                  <a:cubicBezTo>
                    <a:pt x="2489" y="5227"/>
                    <a:pt x="2965" y="4870"/>
                    <a:pt x="3334" y="4405"/>
                  </a:cubicBezTo>
                  <a:lnTo>
                    <a:pt x="3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4500550" y="954700"/>
              <a:ext cx="110150" cy="413175"/>
            </a:xfrm>
            <a:custGeom>
              <a:avLst/>
              <a:gdLst/>
              <a:ahLst/>
              <a:cxnLst/>
              <a:rect l="l" t="t" r="r" b="b"/>
              <a:pathLst>
                <a:path w="4406" h="16527" extrusionOk="0">
                  <a:moveTo>
                    <a:pt x="1655" y="1"/>
                  </a:moveTo>
                  <a:cubicBezTo>
                    <a:pt x="1358" y="1"/>
                    <a:pt x="1108" y="251"/>
                    <a:pt x="1108" y="549"/>
                  </a:cubicBezTo>
                  <a:lnTo>
                    <a:pt x="1108" y="12502"/>
                  </a:lnTo>
                  <a:cubicBezTo>
                    <a:pt x="1060" y="12538"/>
                    <a:pt x="727" y="13110"/>
                    <a:pt x="1" y="13645"/>
                  </a:cubicBezTo>
                  <a:lnTo>
                    <a:pt x="1" y="14884"/>
                  </a:lnTo>
                  <a:cubicBezTo>
                    <a:pt x="1" y="15027"/>
                    <a:pt x="60" y="15158"/>
                    <a:pt x="167" y="15265"/>
                  </a:cubicBezTo>
                  <a:lnTo>
                    <a:pt x="1263" y="16372"/>
                  </a:lnTo>
                  <a:cubicBezTo>
                    <a:pt x="1370" y="16467"/>
                    <a:pt x="1501" y="16527"/>
                    <a:pt x="1655" y="16527"/>
                  </a:cubicBezTo>
                  <a:cubicBezTo>
                    <a:pt x="1798" y="16527"/>
                    <a:pt x="1929" y="16467"/>
                    <a:pt x="2036" y="16372"/>
                  </a:cubicBezTo>
                  <a:lnTo>
                    <a:pt x="3144" y="15265"/>
                  </a:lnTo>
                  <a:cubicBezTo>
                    <a:pt x="3239" y="15158"/>
                    <a:pt x="3299" y="15027"/>
                    <a:pt x="3299" y="14884"/>
                  </a:cubicBezTo>
                  <a:lnTo>
                    <a:pt x="3299" y="13645"/>
                  </a:lnTo>
                  <a:cubicBezTo>
                    <a:pt x="2584" y="13122"/>
                    <a:pt x="2251" y="12562"/>
                    <a:pt x="2203" y="12502"/>
                  </a:cubicBezTo>
                  <a:lnTo>
                    <a:pt x="2203" y="1096"/>
                  </a:lnTo>
                  <a:lnTo>
                    <a:pt x="3858" y="1096"/>
                  </a:lnTo>
                  <a:cubicBezTo>
                    <a:pt x="4156" y="1096"/>
                    <a:pt x="4406" y="846"/>
                    <a:pt x="4406" y="549"/>
                  </a:cubicBezTo>
                  <a:cubicBezTo>
                    <a:pt x="4406" y="251"/>
                    <a:pt x="4156"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0" name="Google Shape;1220;p52"/>
          <p:cNvPicPr preferRelativeResize="0"/>
          <p:nvPr/>
        </p:nvPicPr>
        <p:blipFill>
          <a:blip r:embed="rId3">
            <a:alphaModFix/>
          </a:blip>
          <a:stretch>
            <a:fillRect/>
          </a:stretch>
        </p:blipFill>
        <p:spPr>
          <a:xfrm>
            <a:off x="7314052" y="1377324"/>
            <a:ext cx="1298122" cy="572700"/>
          </a:xfrm>
          <a:prstGeom prst="rect">
            <a:avLst/>
          </a:prstGeom>
          <a:noFill/>
          <a:ln>
            <a:noFill/>
          </a:ln>
        </p:spPr>
      </p:pic>
      <p:sp>
        <p:nvSpPr>
          <p:cNvPr id="2" name="Google Shape;1205;p52">
            <a:extLst>
              <a:ext uri="{FF2B5EF4-FFF2-40B4-BE49-F238E27FC236}">
                <a16:creationId xmlns:a16="http://schemas.microsoft.com/office/drawing/2014/main" id="{D47398CA-1C12-2795-A793-61029A147FE9}"/>
              </a:ext>
            </a:extLst>
          </p:cNvPr>
          <p:cNvSpPr txBox="1">
            <a:spLocks/>
          </p:cNvSpPr>
          <p:nvPr/>
        </p:nvSpPr>
        <p:spPr>
          <a:xfrm>
            <a:off x="5923654" y="2086846"/>
            <a:ext cx="26922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Loss Date</a:t>
            </a:r>
          </a:p>
        </p:txBody>
      </p:sp>
      <p:sp>
        <p:nvSpPr>
          <p:cNvPr id="3" name="Google Shape;1206;p52">
            <a:extLst>
              <a:ext uri="{FF2B5EF4-FFF2-40B4-BE49-F238E27FC236}">
                <a16:creationId xmlns:a16="http://schemas.microsoft.com/office/drawing/2014/main" id="{77783A79-7A2C-3324-9641-E60B5259DBAE}"/>
              </a:ext>
            </a:extLst>
          </p:cNvPr>
          <p:cNvSpPr txBox="1">
            <a:spLocks/>
          </p:cNvSpPr>
          <p:nvPr/>
        </p:nvSpPr>
        <p:spPr>
          <a:xfrm>
            <a:off x="5923654" y="2418801"/>
            <a:ext cx="2692200" cy="109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Generated from pulling the 4-digit year value from the inconsistently formatted LOSSDATE property</a:t>
            </a:r>
          </a:p>
        </p:txBody>
      </p:sp>
      <p:grpSp>
        <p:nvGrpSpPr>
          <p:cNvPr id="4" name="Google Shape;1209;p52">
            <a:extLst>
              <a:ext uri="{FF2B5EF4-FFF2-40B4-BE49-F238E27FC236}">
                <a16:creationId xmlns:a16="http://schemas.microsoft.com/office/drawing/2014/main" id="{D4F5ADD5-3B85-94EB-90E3-694C5E7D83D1}"/>
              </a:ext>
            </a:extLst>
          </p:cNvPr>
          <p:cNvGrpSpPr/>
          <p:nvPr/>
        </p:nvGrpSpPr>
        <p:grpSpPr>
          <a:xfrm>
            <a:off x="7086807" y="1537663"/>
            <a:ext cx="365893" cy="364765"/>
            <a:chOff x="434575" y="980600"/>
            <a:chExt cx="470300" cy="468850"/>
          </a:xfrm>
        </p:grpSpPr>
        <p:sp>
          <p:nvSpPr>
            <p:cNvPr id="5" name="Google Shape;1210;p52">
              <a:extLst>
                <a:ext uri="{FF2B5EF4-FFF2-40B4-BE49-F238E27FC236}">
                  <a16:creationId xmlns:a16="http://schemas.microsoft.com/office/drawing/2014/main" id="{54B399C3-C23C-FB5F-AEDC-5E1CB20B3A84}"/>
                </a:ext>
              </a:extLst>
            </p:cNvPr>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1;p52">
              <a:extLst>
                <a:ext uri="{FF2B5EF4-FFF2-40B4-BE49-F238E27FC236}">
                  <a16:creationId xmlns:a16="http://schemas.microsoft.com/office/drawing/2014/main" id="{DD66F74F-9AD7-8C83-B577-D308EF020C61}"/>
                </a:ext>
              </a:extLst>
            </p:cNvPr>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2;p52">
              <a:extLst>
                <a:ext uri="{FF2B5EF4-FFF2-40B4-BE49-F238E27FC236}">
                  <a16:creationId xmlns:a16="http://schemas.microsoft.com/office/drawing/2014/main" id="{D133FE72-91C3-345E-A0F9-BDD03B2CD7E4}"/>
                </a:ext>
              </a:extLst>
            </p:cNvPr>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Method</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Front End and Backend</a:t>
            </a:r>
          </a:p>
        </p:txBody>
      </p:sp>
    </p:spTree>
    <p:extLst>
      <p:ext uri="{BB962C8B-B14F-4D97-AF65-F5344CB8AC3E}">
        <p14:creationId xmlns:p14="http://schemas.microsoft.com/office/powerpoint/2010/main" val="256663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6" name="Google Shape;1626;p66"/>
          <p:cNvSpPr txBox="1">
            <a:spLocks noGrp="1"/>
          </p:cNvSpPr>
          <p:nvPr>
            <p:ph type="subTitle" idx="1"/>
          </p:nvPr>
        </p:nvSpPr>
        <p:spPr>
          <a:xfrm>
            <a:off x="4717343" y="1119962"/>
            <a:ext cx="2969700" cy="1029900"/>
          </a:xfrm>
          <a:prstGeom prst="rect">
            <a:avLst/>
          </a:prstGeom>
        </p:spPr>
        <p:txBody>
          <a:bodyPr spcFirstLastPara="1" wrap="square" lIns="91425" tIns="91425" rIns="91425" bIns="91425" anchor="t" anchorCtr="0">
            <a:noAutofit/>
          </a:bodyPr>
          <a:lstStyle/>
          <a:p>
            <a:pPr indent="-317500"/>
            <a:r>
              <a:rPr lang="en-AU" b="1" dirty="0"/>
              <a:t>Leaflet</a:t>
            </a:r>
            <a:r>
              <a:rPr lang="en-AU" dirty="0"/>
              <a:t> – to map the data, including custom icons for different Rig Types</a:t>
            </a:r>
          </a:p>
          <a:p>
            <a:pPr indent="-317500"/>
            <a:endParaRPr lang="en-AU" dirty="0"/>
          </a:p>
          <a:p>
            <a:pPr indent="-317500"/>
            <a:r>
              <a:rPr lang="en-AU" b="1" dirty="0" err="1"/>
              <a:t>Jquery</a:t>
            </a:r>
            <a:r>
              <a:rPr lang="en-AU" dirty="0"/>
              <a:t> – minor extra functionality</a:t>
            </a:r>
          </a:p>
          <a:p>
            <a:pPr indent="-317500"/>
            <a:endParaRPr lang="en-AU" dirty="0"/>
          </a:p>
          <a:p>
            <a:pPr indent="-317500"/>
            <a:r>
              <a:rPr lang="en-AU" b="1" dirty="0">
                <a:solidFill>
                  <a:schemeClr val="tx1"/>
                </a:solidFill>
              </a:rPr>
              <a:t>Plotly.js – </a:t>
            </a:r>
            <a:r>
              <a:rPr lang="en-AU" dirty="0">
                <a:solidFill>
                  <a:schemeClr val="tx1"/>
                </a:solidFill>
              </a:rPr>
              <a:t>Data Visualisation</a:t>
            </a:r>
          </a:p>
          <a:p>
            <a:pPr indent="-317500"/>
            <a:endParaRPr lang="en-AU" dirty="0"/>
          </a:p>
          <a:p>
            <a:pPr indent="-317500"/>
            <a:r>
              <a:rPr lang="en-AU" b="1" dirty="0"/>
              <a:t>Bootstrap</a:t>
            </a:r>
            <a:r>
              <a:rPr lang="en-AU" dirty="0"/>
              <a:t> – Making the HTML pretty</a:t>
            </a:r>
          </a:p>
          <a:p>
            <a:pPr indent="-317500"/>
            <a:endParaRPr lang="en-AU" dirty="0"/>
          </a:p>
          <a:p>
            <a:pPr indent="-317500"/>
            <a:r>
              <a:rPr lang="en-AU" b="1" dirty="0" err="1"/>
              <a:t>noUiSlider</a:t>
            </a:r>
            <a:r>
              <a:rPr lang="en-AU" b="1" dirty="0"/>
              <a:t> – </a:t>
            </a:r>
            <a:r>
              <a:rPr lang="en-AU" dirty="0"/>
              <a:t>Slider function for year selection</a:t>
            </a:r>
          </a:p>
          <a:p>
            <a:pPr marL="139700" indent="0">
              <a:buNone/>
            </a:pPr>
            <a:endParaRPr lang="en-AU" dirty="0"/>
          </a:p>
          <a:p>
            <a:pPr indent="-317500"/>
            <a:endParaRPr lang="en-AU" dirty="0"/>
          </a:p>
        </p:txBody>
      </p:sp>
      <p:sp>
        <p:nvSpPr>
          <p:cNvPr id="1630" name="Google Shape;1630;p66"/>
          <p:cNvSpPr txBox="1">
            <a:spLocks noGrp="1"/>
          </p:cNvSpPr>
          <p:nvPr>
            <p:ph type="subTitle" idx="5"/>
          </p:nvPr>
        </p:nvSpPr>
        <p:spPr>
          <a:xfrm>
            <a:off x="1076557" y="1039091"/>
            <a:ext cx="2969700" cy="102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AU" b="1" dirty="0"/>
              <a:t>Python – </a:t>
            </a:r>
            <a:r>
              <a:rPr lang="en-AU" dirty="0" err="1"/>
              <a:t>Jupyter</a:t>
            </a:r>
            <a:r>
              <a:rPr lang="en-AU" dirty="0"/>
              <a:t> notebook for data cleaning</a:t>
            </a:r>
          </a:p>
          <a:p>
            <a:pPr marL="457200" lvl="0" indent="-317500" algn="l" rtl="0">
              <a:spcBef>
                <a:spcPts val="0"/>
              </a:spcBef>
              <a:spcAft>
                <a:spcPts val="0"/>
              </a:spcAft>
              <a:buSzPts val="1400"/>
              <a:buChar char="●"/>
            </a:pPr>
            <a:endParaRPr lang="en-AU" b="1" dirty="0"/>
          </a:p>
          <a:p>
            <a:pPr marL="457200" lvl="0" indent="-317500" algn="l" rtl="0">
              <a:spcBef>
                <a:spcPts val="0"/>
              </a:spcBef>
              <a:spcAft>
                <a:spcPts val="0"/>
              </a:spcAft>
              <a:buSzPts val="1400"/>
              <a:buChar char="●"/>
            </a:pPr>
            <a:r>
              <a:rPr lang="en-AU" b="1" dirty="0"/>
              <a:t>MongoDB – </a:t>
            </a:r>
            <a:r>
              <a:rPr lang="en-AU" dirty="0" err="1"/>
              <a:t>GeoJSON</a:t>
            </a:r>
            <a:r>
              <a:rPr lang="en-AU" dirty="0"/>
              <a:t> data loaded into MongoDB </a:t>
            </a:r>
            <a:endParaRPr lang="en-AU" b="1" dirty="0"/>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b="1" dirty="0"/>
              <a:t>FLASK API – </a:t>
            </a:r>
            <a:r>
              <a:rPr lang="en" dirty="0"/>
              <a:t>Multiple API routes created with Flask to deliver all the data to the Javascript Front end.</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b="1" dirty="0"/>
              <a:t>FLASK CORS </a:t>
            </a:r>
            <a:r>
              <a:rPr lang="en" dirty="0"/>
              <a:t>– Adding functionality to FLASK to navigate the Chrome CORS.</a:t>
            </a:r>
          </a:p>
          <a:p>
            <a:pPr marL="457200" lvl="0" indent="-317500" algn="l" rtl="0">
              <a:spcBef>
                <a:spcPts val="0"/>
              </a:spcBef>
              <a:spcAft>
                <a:spcPts val="0"/>
              </a:spcAft>
              <a:buSzPts val="1400"/>
              <a:buChar char="●"/>
            </a:pPr>
            <a:endParaRPr lang="en" dirty="0"/>
          </a:p>
          <a:p>
            <a:pPr indent="-317500"/>
            <a:r>
              <a:rPr lang="en-AU" b="1" dirty="0"/>
              <a:t>D3.js – </a:t>
            </a:r>
            <a:r>
              <a:rPr lang="en-AU" dirty="0">
                <a:solidFill>
                  <a:schemeClr val="accent6"/>
                </a:solidFill>
              </a:rPr>
              <a:t>Used to Import the </a:t>
            </a:r>
            <a:r>
              <a:rPr lang="en-AU" dirty="0" err="1">
                <a:solidFill>
                  <a:schemeClr val="accent6"/>
                </a:solidFill>
              </a:rPr>
              <a:t>GeoJSON</a:t>
            </a:r>
            <a:r>
              <a:rPr lang="en-AU" dirty="0">
                <a:solidFill>
                  <a:schemeClr val="accent6"/>
                </a:solidFill>
              </a:rPr>
              <a:t> from the API</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dirty="0"/>
          </a:p>
        </p:txBody>
      </p:sp>
      <p:sp>
        <p:nvSpPr>
          <p:cNvPr id="1633" name="Google Shape;1633;p66"/>
          <p:cNvSpPr txBox="1">
            <a:spLocks noGrp="1"/>
          </p:cNvSpPr>
          <p:nvPr>
            <p:ph type="title" idx="8"/>
          </p:nvPr>
        </p:nvSpPr>
        <p:spPr>
          <a:xfrm>
            <a:off x="714175" y="445025"/>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 &amp; Front End Libraries</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3" name="Google Shape;1633;p66"/>
          <p:cNvSpPr txBox="1">
            <a:spLocks noGrp="1"/>
          </p:cNvSpPr>
          <p:nvPr>
            <p:ph type="title" idx="8"/>
          </p:nvPr>
        </p:nvSpPr>
        <p:spPr>
          <a:xfrm>
            <a:off x="308346" y="72438"/>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 Pipeline</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D39BEE5-F436-928D-3C6C-E510D31E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6" y="885715"/>
            <a:ext cx="650090" cy="753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AEDDB0-945F-6453-5897-195D00F1B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915" y="884766"/>
            <a:ext cx="688636" cy="754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sk Logo PNG Transparent &amp; SVG Vector - Freebie Supply">
            <a:extLst>
              <a:ext uri="{FF2B5EF4-FFF2-40B4-BE49-F238E27FC236}">
                <a16:creationId xmlns:a16="http://schemas.microsoft.com/office/drawing/2014/main" id="{BA8BEE96-0BBA-A8AD-4363-43FA2F5DB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994" y="860640"/>
            <a:ext cx="504522" cy="6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B76E05D-885B-ED92-A517-D68D2D973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46" y="225423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2F8B9E-D3F0-DA64-7754-C92210034F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178" y="2537804"/>
            <a:ext cx="1628454" cy="431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text on a black background&#10;&#10;Description automatically generated">
            <a:extLst>
              <a:ext uri="{FF2B5EF4-FFF2-40B4-BE49-F238E27FC236}">
                <a16:creationId xmlns:a16="http://schemas.microsoft.com/office/drawing/2014/main" id="{06764F22-50C5-3E87-EA18-21329186AEAC}"/>
              </a:ext>
            </a:extLst>
          </p:cNvPr>
          <p:cNvPicPr>
            <a:picLocks noChangeAspect="1"/>
          </p:cNvPicPr>
          <p:nvPr/>
        </p:nvPicPr>
        <p:blipFill>
          <a:blip r:embed="rId8"/>
          <a:stretch>
            <a:fillRect/>
          </a:stretch>
        </p:blipFill>
        <p:spPr>
          <a:xfrm>
            <a:off x="4069544" y="997900"/>
            <a:ext cx="1435026" cy="362012"/>
          </a:xfrm>
          <a:prstGeom prst="rect">
            <a:avLst/>
          </a:prstGeom>
        </p:spPr>
      </p:pic>
      <p:pic>
        <p:nvPicPr>
          <p:cNvPr id="1040" name="Picture 16" descr="GitHub - d3/d3-logo: D3 brand assets.">
            <a:extLst>
              <a:ext uri="{FF2B5EF4-FFF2-40B4-BE49-F238E27FC236}">
                <a16:creationId xmlns:a16="http://schemas.microsoft.com/office/drawing/2014/main" id="{4CB2EFF9-EEC4-5F98-243D-1BF2D9524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392" y="2235131"/>
            <a:ext cx="1057382" cy="10573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otstrap · GitHub">
            <a:extLst>
              <a:ext uri="{FF2B5EF4-FFF2-40B4-BE49-F238E27FC236}">
                <a16:creationId xmlns:a16="http://schemas.microsoft.com/office/drawing/2014/main" id="{647DBB06-BA63-BACC-7070-04FAA8AD70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8036" y="4115385"/>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FE2EFE2-9C07-8855-7F6D-CD6D3310BA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431" y="4064597"/>
            <a:ext cx="922587" cy="922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C68A4F-6CD7-71B4-6D37-B6A032902089}"/>
              </a:ext>
            </a:extLst>
          </p:cNvPr>
          <p:cNvSpPr txBox="1"/>
          <p:nvPr/>
        </p:nvSpPr>
        <p:spPr>
          <a:xfrm>
            <a:off x="318547" y="4314385"/>
            <a:ext cx="1540345" cy="400110"/>
          </a:xfrm>
          <a:prstGeom prst="rect">
            <a:avLst/>
          </a:prstGeom>
          <a:noFill/>
        </p:spPr>
        <p:txBody>
          <a:bodyPr wrap="square" rtlCol="0">
            <a:spAutoFit/>
          </a:bodyPr>
          <a:lstStyle/>
          <a:p>
            <a:r>
              <a:rPr lang="en-AU" sz="2000" dirty="0" err="1">
                <a:solidFill>
                  <a:schemeClr val="accent6"/>
                </a:solidFill>
              </a:rPr>
              <a:t>noUiSlider</a:t>
            </a:r>
            <a:endParaRPr lang="en-AU" sz="2000" dirty="0">
              <a:solidFill>
                <a:schemeClr val="accent6"/>
              </a:solidFill>
            </a:endParaRPr>
          </a:p>
        </p:txBody>
      </p:sp>
      <p:sp>
        <p:nvSpPr>
          <p:cNvPr id="9" name="AutoShape 26" descr="PyMongo | New Relic">
            <a:extLst>
              <a:ext uri="{FF2B5EF4-FFF2-40B4-BE49-F238E27FC236}">
                <a16:creationId xmlns:a16="http://schemas.microsoft.com/office/drawing/2014/main" id="{FB0D0A45-7627-6C97-8E17-305A15834C0D}"/>
              </a:ext>
            </a:extLst>
          </p:cNvPr>
          <p:cNvSpPr>
            <a:spLocks noChangeAspect="1" noChangeArrowheads="1"/>
          </p:cNvSpPr>
          <p:nvPr/>
        </p:nvSpPr>
        <p:spPr bwMode="auto">
          <a:xfrm>
            <a:off x="4419600" y="21624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TextBox 9">
            <a:extLst>
              <a:ext uri="{FF2B5EF4-FFF2-40B4-BE49-F238E27FC236}">
                <a16:creationId xmlns:a16="http://schemas.microsoft.com/office/drawing/2014/main" id="{08171DCE-C5CB-E71C-0785-8DA681B30231}"/>
              </a:ext>
            </a:extLst>
          </p:cNvPr>
          <p:cNvSpPr txBox="1"/>
          <p:nvPr/>
        </p:nvSpPr>
        <p:spPr>
          <a:xfrm>
            <a:off x="1882378" y="956068"/>
            <a:ext cx="1540345" cy="400110"/>
          </a:xfrm>
          <a:prstGeom prst="rect">
            <a:avLst/>
          </a:prstGeom>
          <a:noFill/>
        </p:spPr>
        <p:txBody>
          <a:bodyPr wrap="square" rtlCol="0">
            <a:spAutoFit/>
          </a:bodyPr>
          <a:lstStyle/>
          <a:p>
            <a:r>
              <a:rPr lang="en-AU" sz="2000" dirty="0" err="1"/>
              <a:t>pyMongo</a:t>
            </a:r>
            <a:endParaRPr lang="en-AU" sz="2000" dirty="0"/>
          </a:p>
        </p:txBody>
      </p:sp>
      <p:sp>
        <p:nvSpPr>
          <p:cNvPr id="11" name="Arrow: Right 10">
            <a:extLst>
              <a:ext uri="{FF2B5EF4-FFF2-40B4-BE49-F238E27FC236}">
                <a16:creationId xmlns:a16="http://schemas.microsoft.com/office/drawing/2014/main" id="{CE77E13F-6AFC-AA65-8148-96EA6073F8B0}"/>
              </a:ext>
            </a:extLst>
          </p:cNvPr>
          <p:cNvSpPr/>
          <p:nvPr/>
        </p:nvSpPr>
        <p:spPr>
          <a:xfrm>
            <a:off x="1612275" y="241669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Right 11">
            <a:extLst>
              <a:ext uri="{FF2B5EF4-FFF2-40B4-BE49-F238E27FC236}">
                <a16:creationId xmlns:a16="http://schemas.microsoft.com/office/drawing/2014/main" id="{7B5C62D0-E67F-7A97-9180-CE6D4BC8D6EA}"/>
              </a:ext>
            </a:extLst>
          </p:cNvPr>
          <p:cNvSpPr/>
          <p:nvPr/>
        </p:nvSpPr>
        <p:spPr>
          <a:xfrm>
            <a:off x="7502532" y="982661"/>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FFD62197-8DB2-D772-E387-F85913570023}"/>
              </a:ext>
            </a:extLst>
          </p:cNvPr>
          <p:cNvSpPr/>
          <p:nvPr/>
        </p:nvSpPr>
        <p:spPr>
          <a:xfrm>
            <a:off x="5588055" y="95942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9DC3705A-611D-087F-D546-D3E4CF35822E}"/>
              </a:ext>
            </a:extLst>
          </p:cNvPr>
          <p:cNvSpPr/>
          <p:nvPr/>
        </p:nvSpPr>
        <p:spPr>
          <a:xfrm>
            <a:off x="3063246" y="935979"/>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103E7CEF-5F7B-54EC-760D-5F6FCBAE130C}"/>
              </a:ext>
            </a:extLst>
          </p:cNvPr>
          <p:cNvSpPr/>
          <p:nvPr/>
        </p:nvSpPr>
        <p:spPr>
          <a:xfrm>
            <a:off x="1010835" y="9560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2BA204AB-A01B-AB20-486C-6BE7C942E155}"/>
              </a:ext>
            </a:extLst>
          </p:cNvPr>
          <p:cNvSpPr/>
          <p:nvPr/>
        </p:nvSpPr>
        <p:spPr>
          <a:xfrm>
            <a:off x="3989235" y="420928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9940F23A-C296-0421-5918-332234ADEFA2}"/>
              </a:ext>
            </a:extLst>
          </p:cNvPr>
          <p:cNvSpPr/>
          <p:nvPr/>
        </p:nvSpPr>
        <p:spPr>
          <a:xfrm>
            <a:off x="6441632" y="2455523"/>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5ED53905-EB70-CA07-0853-8F162044EAC9}"/>
              </a:ext>
            </a:extLst>
          </p:cNvPr>
          <p:cNvSpPr/>
          <p:nvPr/>
        </p:nvSpPr>
        <p:spPr>
          <a:xfrm>
            <a:off x="3790537" y="25069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Arrow: Down 21">
            <a:extLst>
              <a:ext uri="{FF2B5EF4-FFF2-40B4-BE49-F238E27FC236}">
                <a16:creationId xmlns:a16="http://schemas.microsoft.com/office/drawing/2014/main" id="{3540CA09-6CCA-192C-37D5-440BED410F78}"/>
              </a:ext>
            </a:extLst>
          </p:cNvPr>
          <p:cNvSpPr/>
          <p:nvPr/>
        </p:nvSpPr>
        <p:spPr>
          <a:xfrm>
            <a:off x="3810774" y="1628564"/>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Arrow: Down 23">
            <a:extLst>
              <a:ext uri="{FF2B5EF4-FFF2-40B4-BE49-F238E27FC236}">
                <a16:creationId xmlns:a16="http://schemas.microsoft.com/office/drawing/2014/main" id="{8E471B75-A069-9886-C60F-1292F4D2F37C}"/>
              </a:ext>
            </a:extLst>
          </p:cNvPr>
          <p:cNvSpPr/>
          <p:nvPr/>
        </p:nvSpPr>
        <p:spPr>
          <a:xfrm>
            <a:off x="3763838" y="3280811"/>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5" name="Google Shape;2229;p80">
            <a:extLst>
              <a:ext uri="{FF2B5EF4-FFF2-40B4-BE49-F238E27FC236}">
                <a16:creationId xmlns:a16="http://schemas.microsoft.com/office/drawing/2014/main" id="{C595A2A5-856C-42A4-E585-10C2748AFB06}"/>
              </a:ext>
            </a:extLst>
          </p:cNvPr>
          <p:cNvGrpSpPr/>
          <p:nvPr/>
        </p:nvGrpSpPr>
        <p:grpSpPr>
          <a:xfrm>
            <a:off x="7787129" y="3917842"/>
            <a:ext cx="1113623" cy="1193196"/>
            <a:chOff x="1619025" y="3688950"/>
            <a:chExt cx="1330250" cy="1330225"/>
          </a:xfrm>
        </p:grpSpPr>
        <p:sp>
          <p:nvSpPr>
            <p:cNvPr id="26" name="Google Shape;2230;p80">
              <a:extLst>
                <a:ext uri="{FF2B5EF4-FFF2-40B4-BE49-F238E27FC236}">
                  <a16:creationId xmlns:a16="http://schemas.microsoft.com/office/drawing/2014/main" id="{F34F4448-57CB-3ABB-05BD-D5841EF69402}"/>
                </a:ext>
              </a:extLst>
            </p:cNvPr>
            <p:cNvSpPr/>
            <p:nvPr/>
          </p:nvSpPr>
          <p:spPr>
            <a:xfrm>
              <a:off x="1876375" y="3946825"/>
              <a:ext cx="815000" cy="815000"/>
            </a:xfrm>
            <a:custGeom>
              <a:avLst/>
              <a:gdLst/>
              <a:ahLst/>
              <a:cxnLst/>
              <a:rect l="l" t="t" r="r" b="b"/>
              <a:pathLst>
                <a:path w="32600" h="32600" extrusionOk="0">
                  <a:moveTo>
                    <a:pt x="16300" y="3034"/>
                  </a:moveTo>
                  <a:cubicBezTo>
                    <a:pt x="23624" y="3034"/>
                    <a:pt x="29566" y="8977"/>
                    <a:pt x="29566" y="16279"/>
                  </a:cubicBezTo>
                  <a:cubicBezTo>
                    <a:pt x="29566" y="23602"/>
                    <a:pt x="23624" y="29545"/>
                    <a:pt x="16300" y="29545"/>
                  </a:cubicBezTo>
                  <a:cubicBezTo>
                    <a:pt x="8998" y="29545"/>
                    <a:pt x="3056" y="23602"/>
                    <a:pt x="3056" y="16279"/>
                  </a:cubicBezTo>
                  <a:cubicBezTo>
                    <a:pt x="3056" y="8977"/>
                    <a:pt x="8998" y="3034"/>
                    <a:pt x="16300" y="3034"/>
                  </a:cubicBezTo>
                  <a:close/>
                  <a:moveTo>
                    <a:pt x="16300" y="0"/>
                  </a:moveTo>
                  <a:cubicBezTo>
                    <a:pt x="7303" y="0"/>
                    <a:pt x="1" y="7282"/>
                    <a:pt x="1" y="16300"/>
                  </a:cubicBezTo>
                  <a:cubicBezTo>
                    <a:pt x="1" y="25297"/>
                    <a:pt x="7303" y="32599"/>
                    <a:pt x="16300" y="32599"/>
                  </a:cubicBezTo>
                  <a:cubicBezTo>
                    <a:pt x="25318" y="32599"/>
                    <a:pt x="32600" y="25297"/>
                    <a:pt x="32600" y="16300"/>
                  </a:cubicBezTo>
                  <a:cubicBezTo>
                    <a:pt x="32600" y="7282"/>
                    <a:pt x="25318" y="0"/>
                    <a:pt x="16300"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1;p80">
              <a:extLst>
                <a:ext uri="{FF2B5EF4-FFF2-40B4-BE49-F238E27FC236}">
                  <a16:creationId xmlns:a16="http://schemas.microsoft.com/office/drawing/2014/main" id="{49338225-F89F-B6B5-105D-0557BDAB4DEB}"/>
                </a:ext>
              </a:extLst>
            </p:cNvPr>
            <p:cNvSpPr/>
            <p:nvPr/>
          </p:nvSpPr>
          <p:spPr>
            <a:xfrm>
              <a:off x="1918750" y="3988675"/>
              <a:ext cx="730775" cy="730775"/>
            </a:xfrm>
            <a:custGeom>
              <a:avLst/>
              <a:gdLst/>
              <a:ahLst/>
              <a:cxnLst/>
              <a:rect l="l" t="t" r="r" b="b"/>
              <a:pathLst>
                <a:path w="29231" h="29231" extrusionOk="0">
                  <a:moveTo>
                    <a:pt x="14605" y="1360"/>
                  </a:moveTo>
                  <a:cubicBezTo>
                    <a:pt x="21929" y="1360"/>
                    <a:pt x="27871" y="7303"/>
                    <a:pt x="27871" y="14605"/>
                  </a:cubicBezTo>
                  <a:cubicBezTo>
                    <a:pt x="27871" y="21928"/>
                    <a:pt x="21929" y="27871"/>
                    <a:pt x="14605" y="27871"/>
                  </a:cubicBezTo>
                  <a:cubicBezTo>
                    <a:pt x="7303" y="27871"/>
                    <a:pt x="1361" y="21928"/>
                    <a:pt x="1361" y="14605"/>
                  </a:cubicBezTo>
                  <a:cubicBezTo>
                    <a:pt x="1361" y="7303"/>
                    <a:pt x="7303" y="1360"/>
                    <a:pt x="14605" y="1360"/>
                  </a:cubicBezTo>
                  <a:close/>
                  <a:moveTo>
                    <a:pt x="14605" y="0"/>
                  </a:moveTo>
                  <a:cubicBezTo>
                    <a:pt x="6550" y="0"/>
                    <a:pt x="1" y="6549"/>
                    <a:pt x="1" y="14626"/>
                  </a:cubicBezTo>
                  <a:cubicBezTo>
                    <a:pt x="1" y="22682"/>
                    <a:pt x="6550" y="29231"/>
                    <a:pt x="14605" y="29231"/>
                  </a:cubicBezTo>
                  <a:cubicBezTo>
                    <a:pt x="22682" y="29231"/>
                    <a:pt x="29231" y="22682"/>
                    <a:pt x="29231" y="14626"/>
                  </a:cubicBezTo>
                  <a:cubicBezTo>
                    <a:pt x="29231" y="6549"/>
                    <a:pt x="22682" y="0"/>
                    <a:pt x="14605"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2;p80">
              <a:extLst>
                <a:ext uri="{FF2B5EF4-FFF2-40B4-BE49-F238E27FC236}">
                  <a16:creationId xmlns:a16="http://schemas.microsoft.com/office/drawing/2014/main" id="{F423675C-3017-43CF-DA77-B9EC85FA53B1}"/>
                </a:ext>
              </a:extLst>
            </p:cNvPr>
            <p:cNvSpPr/>
            <p:nvPr/>
          </p:nvSpPr>
          <p:spPr>
            <a:xfrm>
              <a:off x="2283875" y="3993900"/>
              <a:ext cx="360425" cy="359900"/>
            </a:xfrm>
            <a:custGeom>
              <a:avLst/>
              <a:gdLst/>
              <a:ahLst/>
              <a:cxnLst/>
              <a:rect l="l" t="t" r="r" b="b"/>
              <a:pathLst>
                <a:path w="14417" h="14396" extrusionOk="0">
                  <a:moveTo>
                    <a:pt x="14417" y="1"/>
                  </a:moveTo>
                  <a:lnTo>
                    <a:pt x="0" y="10358"/>
                  </a:lnTo>
                  <a:lnTo>
                    <a:pt x="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3;p80">
              <a:extLst>
                <a:ext uri="{FF2B5EF4-FFF2-40B4-BE49-F238E27FC236}">
                  <a16:creationId xmlns:a16="http://schemas.microsoft.com/office/drawing/2014/main" id="{1848B190-73AD-4969-33C3-6048FB7008A2}"/>
                </a:ext>
              </a:extLst>
            </p:cNvPr>
            <p:cNvSpPr/>
            <p:nvPr/>
          </p:nvSpPr>
          <p:spPr>
            <a:xfrm>
              <a:off x="2283875" y="3993900"/>
              <a:ext cx="360425" cy="359900"/>
            </a:xfrm>
            <a:custGeom>
              <a:avLst/>
              <a:gdLst/>
              <a:ahLst/>
              <a:cxnLst/>
              <a:rect l="l" t="t" r="r" b="b"/>
              <a:pathLst>
                <a:path w="14417" h="14396" extrusionOk="0">
                  <a:moveTo>
                    <a:pt x="14417" y="1"/>
                  </a:moveTo>
                  <a:lnTo>
                    <a:pt x="0" y="14396"/>
                  </a:lnTo>
                  <a:lnTo>
                    <a:pt x="406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4;p80">
              <a:extLst>
                <a:ext uri="{FF2B5EF4-FFF2-40B4-BE49-F238E27FC236}">
                  <a16:creationId xmlns:a16="http://schemas.microsoft.com/office/drawing/2014/main" id="{0E59B144-302A-73CD-AE6F-B1EC44C10F25}"/>
                </a:ext>
              </a:extLst>
            </p:cNvPr>
            <p:cNvSpPr/>
            <p:nvPr/>
          </p:nvSpPr>
          <p:spPr>
            <a:xfrm>
              <a:off x="1923975" y="4353800"/>
              <a:ext cx="359925" cy="360425"/>
            </a:xfrm>
            <a:custGeom>
              <a:avLst/>
              <a:gdLst/>
              <a:ahLst/>
              <a:cxnLst/>
              <a:rect l="l" t="t" r="r" b="b"/>
              <a:pathLst>
                <a:path w="14397" h="14417" extrusionOk="0">
                  <a:moveTo>
                    <a:pt x="14396" y="0"/>
                  </a:moveTo>
                  <a:lnTo>
                    <a:pt x="1" y="14416"/>
                  </a:lnTo>
                  <a:lnTo>
                    <a:pt x="1" y="14416"/>
                  </a:lnTo>
                  <a:lnTo>
                    <a:pt x="14396" y="4059"/>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5;p80">
              <a:extLst>
                <a:ext uri="{FF2B5EF4-FFF2-40B4-BE49-F238E27FC236}">
                  <a16:creationId xmlns:a16="http://schemas.microsoft.com/office/drawing/2014/main" id="{7C897D72-CDBA-B166-391D-B13F34D0DF19}"/>
                </a:ext>
              </a:extLst>
            </p:cNvPr>
            <p:cNvSpPr/>
            <p:nvPr/>
          </p:nvSpPr>
          <p:spPr>
            <a:xfrm>
              <a:off x="1923975" y="4353800"/>
              <a:ext cx="359925" cy="360425"/>
            </a:xfrm>
            <a:custGeom>
              <a:avLst/>
              <a:gdLst/>
              <a:ahLst/>
              <a:cxnLst/>
              <a:rect l="l" t="t" r="r" b="b"/>
              <a:pathLst>
                <a:path w="14397" h="14417" extrusionOk="0">
                  <a:moveTo>
                    <a:pt x="10358" y="0"/>
                  </a:moveTo>
                  <a:lnTo>
                    <a:pt x="1" y="14416"/>
                  </a:lnTo>
                  <a:lnTo>
                    <a:pt x="1" y="14416"/>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6;p80">
              <a:extLst>
                <a:ext uri="{FF2B5EF4-FFF2-40B4-BE49-F238E27FC236}">
                  <a16:creationId xmlns:a16="http://schemas.microsoft.com/office/drawing/2014/main" id="{B8C51D5D-587E-71DA-131B-7045DAF074BF}"/>
                </a:ext>
              </a:extLst>
            </p:cNvPr>
            <p:cNvSpPr/>
            <p:nvPr/>
          </p:nvSpPr>
          <p:spPr>
            <a:xfrm>
              <a:off x="2283875" y="4353800"/>
              <a:ext cx="360425" cy="360425"/>
            </a:xfrm>
            <a:custGeom>
              <a:avLst/>
              <a:gdLst/>
              <a:ahLst/>
              <a:cxnLst/>
              <a:rect l="l" t="t" r="r" b="b"/>
              <a:pathLst>
                <a:path w="14417" h="14417" extrusionOk="0">
                  <a:moveTo>
                    <a:pt x="0" y="0"/>
                  </a:moveTo>
                  <a:lnTo>
                    <a:pt x="14417" y="14416"/>
                  </a:lnTo>
                  <a:lnTo>
                    <a:pt x="14417" y="14416"/>
                  </a:lnTo>
                  <a:lnTo>
                    <a:pt x="406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80">
              <a:extLst>
                <a:ext uri="{FF2B5EF4-FFF2-40B4-BE49-F238E27FC236}">
                  <a16:creationId xmlns:a16="http://schemas.microsoft.com/office/drawing/2014/main" id="{ACEB8A65-8ED7-CF75-28D6-9925DB50AD9D}"/>
                </a:ext>
              </a:extLst>
            </p:cNvPr>
            <p:cNvSpPr/>
            <p:nvPr/>
          </p:nvSpPr>
          <p:spPr>
            <a:xfrm>
              <a:off x="2283875" y="4353800"/>
              <a:ext cx="360425" cy="360425"/>
            </a:xfrm>
            <a:custGeom>
              <a:avLst/>
              <a:gdLst/>
              <a:ahLst/>
              <a:cxnLst/>
              <a:rect l="l" t="t" r="r" b="b"/>
              <a:pathLst>
                <a:path w="14417" h="14417" extrusionOk="0">
                  <a:moveTo>
                    <a:pt x="0" y="0"/>
                  </a:moveTo>
                  <a:lnTo>
                    <a:pt x="0" y="4059"/>
                  </a:lnTo>
                  <a:lnTo>
                    <a:pt x="14417" y="14416"/>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80">
              <a:extLst>
                <a:ext uri="{FF2B5EF4-FFF2-40B4-BE49-F238E27FC236}">
                  <a16:creationId xmlns:a16="http://schemas.microsoft.com/office/drawing/2014/main" id="{72D47319-DA69-D0FE-D5FD-1211F5855890}"/>
                </a:ext>
              </a:extLst>
            </p:cNvPr>
            <p:cNvSpPr/>
            <p:nvPr/>
          </p:nvSpPr>
          <p:spPr>
            <a:xfrm>
              <a:off x="1923975" y="3993900"/>
              <a:ext cx="359925" cy="359900"/>
            </a:xfrm>
            <a:custGeom>
              <a:avLst/>
              <a:gdLst/>
              <a:ahLst/>
              <a:cxnLst/>
              <a:rect l="l" t="t" r="r" b="b"/>
              <a:pathLst>
                <a:path w="14397" h="14396" extrusionOk="0">
                  <a:moveTo>
                    <a:pt x="1" y="1"/>
                  </a:moveTo>
                  <a:lnTo>
                    <a:pt x="10358" y="14396"/>
                  </a:lnTo>
                  <a:lnTo>
                    <a:pt x="14396" y="14396"/>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80">
              <a:extLst>
                <a:ext uri="{FF2B5EF4-FFF2-40B4-BE49-F238E27FC236}">
                  <a16:creationId xmlns:a16="http://schemas.microsoft.com/office/drawing/2014/main" id="{7F1C2145-BA1C-F89D-4FB4-C6769493B8AD}"/>
                </a:ext>
              </a:extLst>
            </p:cNvPr>
            <p:cNvSpPr/>
            <p:nvPr/>
          </p:nvSpPr>
          <p:spPr>
            <a:xfrm>
              <a:off x="1923975" y="3993900"/>
              <a:ext cx="359925" cy="359900"/>
            </a:xfrm>
            <a:custGeom>
              <a:avLst/>
              <a:gdLst/>
              <a:ahLst/>
              <a:cxnLst/>
              <a:rect l="l" t="t" r="r" b="b"/>
              <a:pathLst>
                <a:path w="14397" h="14396" extrusionOk="0">
                  <a:moveTo>
                    <a:pt x="1" y="1"/>
                  </a:moveTo>
                  <a:lnTo>
                    <a:pt x="14396" y="14396"/>
                  </a:lnTo>
                  <a:lnTo>
                    <a:pt x="14396" y="10358"/>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80">
              <a:extLst>
                <a:ext uri="{FF2B5EF4-FFF2-40B4-BE49-F238E27FC236}">
                  <a16:creationId xmlns:a16="http://schemas.microsoft.com/office/drawing/2014/main" id="{C2E20AC6-ECEE-705A-B75D-50CB2321A105}"/>
                </a:ext>
              </a:extLst>
            </p:cNvPr>
            <p:cNvSpPr/>
            <p:nvPr/>
          </p:nvSpPr>
          <p:spPr>
            <a:xfrm>
              <a:off x="2190750" y="3688950"/>
              <a:ext cx="93150" cy="664850"/>
            </a:xfrm>
            <a:custGeom>
              <a:avLst/>
              <a:gdLst/>
              <a:ahLst/>
              <a:cxnLst/>
              <a:rect l="l" t="t" r="r" b="b"/>
              <a:pathLst>
                <a:path w="3726" h="26594" extrusionOk="0">
                  <a:moveTo>
                    <a:pt x="3725" y="0"/>
                  </a:moveTo>
                  <a:lnTo>
                    <a:pt x="1" y="22870"/>
                  </a:lnTo>
                  <a:lnTo>
                    <a:pt x="3725" y="26594"/>
                  </a:lnTo>
                  <a:lnTo>
                    <a:pt x="3725"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80">
              <a:extLst>
                <a:ext uri="{FF2B5EF4-FFF2-40B4-BE49-F238E27FC236}">
                  <a16:creationId xmlns:a16="http://schemas.microsoft.com/office/drawing/2014/main" id="{FCB44573-463F-C3A1-8E9B-2E50EBFF33D7}"/>
                </a:ext>
              </a:extLst>
            </p:cNvPr>
            <p:cNvSpPr/>
            <p:nvPr/>
          </p:nvSpPr>
          <p:spPr>
            <a:xfrm>
              <a:off x="2283875" y="3688950"/>
              <a:ext cx="93650" cy="664850"/>
            </a:xfrm>
            <a:custGeom>
              <a:avLst/>
              <a:gdLst/>
              <a:ahLst/>
              <a:cxnLst/>
              <a:rect l="l" t="t" r="r" b="b"/>
              <a:pathLst>
                <a:path w="3746" h="26594" extrusionOk="0">
                  <a:moveTo>
                    <a:pt x="0" y="0"/>
                  </a:moveTo>
                  <a:lnTo>
                    <a:pt x="0" y="26594"/>
                  </a:lnTo>
                  <a:lnTo>
                    <a:pt x="3746" y="22870"/>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80">
              <a:extLst>
                <a:ext uri="{FF2B5EF4-FFF2-40B4-BE49-F238E27FC236}">
                  <a16:creationId xmlns:a16="http://schemas.microsoft.com/office/drawing/2014/main" id="{E444F354-AF77-67AC-DAFA-D9BECAB59DCD}"/>
                </a:ext>
              </a:extLst>
            </p:cNvPr>
            <p:cNvSpPr/>
            <p:nvPr/>
          </p:nvSpPr>
          <p:spPr>
            <a:xfrm>
              <a:off x="2283875" y="4353800"/>
              <a:ext cx="93650" cy="665375"/>
            </a:xfrm>
            <a:custGeom>
              <a:avLst/>
              <a:gdLst/>
              <a:ahLst/>
              <a:cxnLst/>
              <a:rect l="l" t="t" r="r" b="b"/>
              <a:pathLst>
                <a:path w="3746" h="26615" extrusionOk="0">
                  <a:moveTo>
                    <a:pt x="0" y="0"/>
                  </a:moveTo>
                  <a:lnTo>
                    <a:pt x="0" y="26615"/>
                  </a:lnTo>
                  <a:lnTo>
                    <a:pt x="3746" y="3745"/>
                  </a:lnTo>
                  <a:lnTo>
                    <a:pt x="0"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80">
              <a:extLst>
                <a:ext uri="{FF2B5EF4-FFF2-40B4-BE49-F238E27FC236}">
                  <a16:creationId xmlns:a16="http://schemas.microsoft.com/office/drawing/2014/main" id="{331B338B-02FC-288B-D1E7-83EA66B49B4F}"/>
                </a:ext>
              </a:extLst>
            </p:cNvPr>
            <p:cNvSpPr/>
            <p:nvPr/>
          </p:nvSpPr>
          <p:spPr>
            <a:xfrm>
              <a:off x="2190750" y="4353800"/>
              <a:ext cx="93150" cy="665375"/>
            </a:xfrm>
            <a:custGeom>
              <a:avLst/>
              <a:gdLst/>
              <a:ahLst/>
              <a:cxnLst/>
              <a:rect l="l" t="t" r="r" b="b"/>
              <a:pathLst>
                <a:path w="3726" h="26615" extrusionOk="0">
                  <a:moveTo>
                    <a:pt x="3725" y="0"/>
                  </a:moveTo>
                  <a:lnTo>
                    <a:pt x="1" y="3745"/>
                  </a:lnTo>
                  <a:lnTo>
                    <a:pt x="3725" y="26615"/>
                  </a:lnTo>
                  <a:lnTo>
                    <a:pt x="372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80">
              <a:extLst>
                <a:ext uri="{FF2B5EF4-FFF2-40B4-BE49-F238E27FC236}">
                  <a16:creationId xmlns:a16="http://schemas.microsoft.com/office/drawing/2014/main" id="{501CE039-599A-741A-033F-508DE1A271BA}"/>
                </a:ext>
              </a:extLst>
            </p:cNvPr>
            <p:cNvSpPr/>
            <p:nvPr/>
          </p:nvSpPr>
          <p:spPr>
            <a:xfrm>
              <a:off x="2283875" y="4260675"/>
              <a:ext cx="665400" cy="93125"/>
            </a:xfrm>
            <a:custGeom>
              <a:avLst/>
              <a:gdLst/>
              <a:ahLst/>
              <a:cxnLst/>
              <a:rect l="l" t="t" r="r" b="b"/>
              <a:pathLst>
                <a:path w="26616" h="3725" extrusionOk="0">
                  <a:moveTo>
                    <a:pt x="3746" y="1"/>
                  </a:moveTo>
                  <a:lnTo>
                    <a:pt x="0" y="3725"/>
                  </a:lnTo>
                  <a:lnTo>
                    <a:pt x="26615" y="3725"/>
                  </a:lnTo>
                  <a:lnTo>
                    <a:pt x="3746" y="1"/>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80">
              <a:extLst>
                <a:ext uri="{FF2B5EF4-FFF2-40B4-BE49-F238E27FC236}">
                  <a16:creationId xmlns:a16="http://schemas.microsoft.com/office/drawing/2014/main" id="{A54F3F25-999E-7AA2-D1F5-3EEE10BE2094}"/>
                </a:ext>
              </a:extLst>
            </p:cNvPr>
            <p:cNvSpPr/>
            <p:nvPr/>
          </p:nvSpPr>
          <p:spPr>
            <a:xfrm>
              <a:off x="2283875" y="4353800"/>
              <a:ext cx="665400" cy="93650"/>
            </a:xfrm>
            <a:custGeom>
              <a:avLst/>
              <a:gdLst/>
              <a:ahLst/>
              <a:cxnLst/>
              <a:rect l="l" t="t" r="r" b="b"/>
              <a:pathLst>
                <a:path w="26616" h="3746" extrusionOk="0">
                  <a:moveTo>
                    <a:pt x="0" y="0"/>
                  </a:moveTo>
                  <a:lnTo>
                    <a:pt x="3746" y="3745"/>
                  </a:lnTo>
                  <a:lnTo>
                    <a:pt x="2661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80">
              <a:extLst>
                <a:ext uri="{FF2B5EF4-FFF2-40B4-BE49-F238E27FC236}">
                  <a16:creationId xmlns:a16="http://schemas.microsoft.com/office/drawing/2014/main" id="{7C3EC72B-DCC3-BCB1-FA15-D455EDA1502B}"/>
                </a:ext>
              </a:extLst>
            </p:cNvPr>
            <p:cNvSpPr/>
            <p:nvPr/>
          </p:nvSpPr>
          <p:spPr>
            <a:xfrm>
              <a:off x="1619025" y="4353800"/>
              <a:ext cx="664875" cy="93650"/>
            </a:xfrm>
            <a:custGeom>
              <a:avLst/>
              <a:gdLst/>
              <a:ahLst/>
              <a:cxnLst/>
              <a:rect l="l" t="t" r="r" b="b"/>
              <a:pathLst>
                <a:path w="26595" h="3746" extrusionOk="0">
                  <a:moveTo>
                    <a:pt x="0" y="0"/>
                  </a:moveTo>
                  <a:lnTo>
                    <a:pt x="22870" y="3745"/>
                  </a:lnTo>
                  <a:lnTo>
                    <a:pt x="26594"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80">
              <a:extLst>
                <a:ext uri="{FF2B5EF4-FFF2-40B4-BE49-F238E27FC236}">
                  <a16:creationId xmlns:a16="http://schemas.microsoft.com/office/drawing/2014/main" id="{590C2084-7DFF-CA29-B377-67FEA19C1EF7}"/>
                </a:ext>
              </a:extLst>
            </p:cNvPr>
            <p:cNvSpPr/>
            <p:nvPr/>
          </p:nvSpPr>
          <p:spPr>
            <a:xfrm>
              <a:off x="1619025" y="4260675"/>
              <a:ext cx="664875" cy="93125"/>
            </a:xfrm>
            <a:custGeom>
              <a:avLst/>
              <a:gdLst/>
              <a:ahLst/>
              <a:cxnLst/>
              <a:rect l="l" t="t" r="r" b="b"/>
              <a:pathLst>
                <a:path w="26595" h="3725" extrusionOk="0">
                  <a:moveTo>
                    <a:pt x="22870" y="1"/>
                  </a:moveTo>
                  <a:lnTo>
                    <a:pt x="0" y="3725"/>
                  </a:lnTo>
                  <a:lnTo>
                    <a:pt x="26594" y="3725"/>
                  </a:lnTo>
                  <a:lnTo>
                    <a:pt x="22870"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Arrow: Right 43">
            <a:extLst>
              <a:ext uri="{FF2B5EF4-FFF2-40B4-BE49-F238E27FC236}">
                <a16:creationId xmlns:a16="http://schemas.microsoft.com/office/drawing/2014/main" id="{2FB9EA8F-0812-CC93-F8CB-2AE306A57856}"/>
              </a:ext>
            </a:extLst>
          </p:cNvPr>
          <p:cNvSpPr/>
          <p:nvPr/>
        </p:nvSpPr>
        <p:spPr>
          <a:xfrm>
            <a:off x="6657091" y="426903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Comparing Plotting Libraries / Lee Mason | Observable">
            <a:extLst>
              <a:ext uri="{FF2B5EF4-FFF2-40B4-BE49-F238E27FC236}">
                <a16:creationId xmlns:a16="http://schemas.microsoft.com/office/drawing/2014/main" id="{0B7BF4A9-96B1-1E81-8956-39F35F4172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2733" y="2210868"/>
            <a:ext cx="962746" cy="96274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4123547-C7B6-B029-4B91-C74ACFF59025}"/>
              </a:ext>
            </a:extLst>
          </p:cNvPr>
          <p:cNvSpPr/>
          <p:nvPr/>
        </p:nvSpPr>
        <p:spPr>
          <a:xfrm>
            <a:off x="1809228" y="4244395"/>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0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4"/>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created w</a:t>
            </a:r>
            <a:r>
              <a:rPr lang="en-AU" dirty="0"/>
              <a:t>it</a:t>
            </a:r>
            <a:r>
              <a:rPr lang="en" dirty="0"/>
              <a:t>h this data set and tools…</a:t>
            </a:r>
            <a:endParaRPr dirty="0"/>
          </a:p>
        </p:txBody>
      </p:sp>
      <p:sp>
        <p:nvSpPr>
          <p:cNvPr id="1428" name="Google Shape;1428;p54"/>
          <p:cNvSpPr txBox="1">
            <a:spLocks noGrp="1"/>
          </p:cNvSpPr>
          <p:nvPr>
            <p:ph type="title" idx="2"/>
          </p:nvPr>
        </p:nvSpPr>
        <p:spPr>
          <a:xfrm>
            <a:off x="230244" y="1429375"/>
            <a:ext cx="3144484"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of SA Shipwrecks</a:t>
            </a:r>
            <a:endParaRPr dirty="0"/>
          </a:p>
        </p:txBody>
      </p:sp>
      <p:sp>
        <p:nvSpPr>
          <p:cNvPr id="1429" name="Google Shape;1429;p54"/>
          <p:cNvSpPr txBox="1">
            <a:spLocks noGrp="1"/>
          </p:cNvSpPr>
          <p:nvPr>
            <p:ph type="subTitle" idx="1"/>
          </p:nvPr>
        </p:nvSpPr>
        <p:spPr>
          <a:xfrm>
            <a:off x="775042" y="1815675"/>
            <a:ext cx="20577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attractive map that shows all the Shipwrecks in the Dataset</a:t>
            </a:r>
            <a:endParaRPr dirty="0"/>
          </a:p>
        </p:txBody>
      </p:sp>
      <p:sp>
        <p:nvSpPr>
          <p:cNvPr id="1430" name="Google Shape;1430;p54"/>
          <p:cNvSpPr txBox="1">
            <a:spLocks noGrp="1"/>
          </p:cNvSpPr>
          <p:nvPr>
            <p:ph type="title" idx="3"/>
          </p:nvPr>
        </p:nvSpPr>
        <p:spPr>
          <a:xfrm>
            <a:off x="3732518" y="1429375"/>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Box</a:t>
            </a:r>
            <a:endParaRPr dirty="0"/>
          </a:p>
        </p:txBody>
      </p:sp>
      <p:sp>
        <p:nvSpPr>
          <p:cNvPr id="1431" name="Google Shape;1431;p54"/>
          <p:cNvSpPr txBox="1">
            <a:spLocks noGrp="1"/>
          </p:cNvSpPr>
          <p:nvPr>
            <p:ph type="subTitle" idx="4"/>
          </p:nvPr>
        </p:nvSpPr>
        <p:spPr>
          <a:xfrm>
            <a:off x="3778567" y="1761324"/>
            <a:ext cx="2057700" cy="8104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Tells a short story about each ship. Some have more detail than others</a:t>
            </a:r>
            <a:endParaRPr dirty="0"/>
          </a:p>
        </p:txBody>
      </p:sp>
      <p:sp>
        <p:nvSpPr>
          <p:cNvPr id="1432" name="Google Shape;1432;p54"/>
          <p:cNvSpPr txBox="1">
            <a:spLocks noGrp="1"/>
          </p:cNvSpPr>
          <p:nvPr>
            <p:ph type="title" idx="5"/>
          </p:nvPr>
        </p:nvSpPr>
        <p:spPr>
          <a:xfrm>
            <a:off x="775042"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Filters</a:t>
            </a:r>
            <a:endParaRPr dirty="0"/>
          </a:p>
        </p:txBody>
      </p:sp>
      <p:sp>
        <p:nvSpPr>
          <p:cNvPr id="1433" name="Google Shape;1433;p54"/>
          <p:cNvSpPr txBox="1">
            <a:spLocks noGrp="1"/>
          </p:cNvSpPr>
          <p:nvPr>
            <p:ph type="subTitle" idx="6"/>
          </p:nvPr>
        </p:nvSpPr>
        <p:spPr>
          <a:xfrm>
            <a:off x="775042" y="3187775"/>
            <a:ext cx="2057700" cy="89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 the map using the legend to see different ship types and data years</a:t>
            </a:r>
            <a:endParaRPr dirty="0"/>
          </a:p>
        </p:txBody>
      </p:sp>
      <p:sp>
        <p:nvSpPr>
          <p:cNvPr id="1434" name="Google Shape;1434;p54"/>
          <p:cNvSpPr txBox="1">
            <a:spLocks noGrp="1"/>
          </p:cNvSpPr>
          <p:nvPr>
            <p:ph type="title" idx="7"/>
          </p:nvPr>
        </p:nvSpPr>
        <p:spPr>
          <a:xfrm>
            <a:off x="3732518"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Visualisations</a:t>
            </a:r>
            <a:endParaRPr dirty="0"/>
          </a:p>
        </p:txBody>
      </p:sp>
      <p:sp>
        <p:nvSpPr>
          <p:cNvPr id="1435" name="Google Shape;1435;p54"/>
          <p:cNvSpPr txBox="1">
            <a:spLocks noGrp="1"/>
          </p:cNvSpPr>
          <p:nvPr>
            <p:ph type="subTitle" idx="8"/>
          </p:nvPr>
        </p:nvSpPr>
        <p:spPr>
          <a:xfrm>
            <a:off x="3732518" y="3187774"/>
            <a:ext cx="2057700" cy="890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statistics visualised with Pyplot updating based on the slider year</a:t>
            </a:r>
            <a:endParaRPr dirty="0"/>
          </a:p>
        </p:txBody>
      </p:sp>
      <p:sp>
        <p:nvSpPr>
          <p:cNvPr id="2" name="Google Shape;1432;p54">
            <a:extLst>
              <a:ext uri="{FF2B5EF4-FFF2-40B4-BE49-F238E27FC236}">
                <a16:creationId xmlns:a16="http://schemas.microsoft.com/office/drawing/2014/main" id="{34CE5283-039E-0869-9773-2D82AD657A4C}"/>
              </a:ext>
            </a:extLst>
          </p:cNvPr>
          <p:cNvSpPr txBox="1">
            <a:spLocks/>
          </p:cNvSpPr>
          <p:nvPr/>
        </p:nvSpPr>
        <p:spPr>
          <a:xfrm>
            <a:off x="6045775" y="1435675"/>
            <a:ext cx="20577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Slider</a:t>
            </a:r>
          </a:p>
        </p:txBody>
      </p:sp>
      <p:sp>
        <p:nvSpPr>
          <p:cNvPr id="3" name="Google Shape;1433;p54">
            <a:extLst>
              <a:ext uri="{FF2B5EF4-FFF2-40B4-BE49-F238E27FC236}">
                <a16:creationId xmlns:a16="http://schemas.microsoft.com/office/drawing/2014/main" id="{4F3851D8-6706-3E64-6E77-35BE7CC309BE}"/>
              </a:ext>
            </a:extLst>
          </p:cNvPr>
          <p:cNvSpPr txBox="1">
            <a:spLocks/>
          </p:cNvSpPr>
          <p:nvPr/>
        </p:nvSpPr>
        <p:spPr>
          <a:xfrm>
            <a:off x="6045775" y="1767627"/>
            <a:ext cx="2057700" cy="890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Functional Slider for year selection that updates the map and charts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6"/>
          <p:cNvSpPr txBox="1">
            <a:spLocks noGrp="1"/>
          </p:cNvSpPr>
          <p:nvPr>
            <p:ph type="ctrTitle"/>
          </p:nvPr>
        </p:nvSpPr>
        <p:spPr>
          <a:xfrm>
            <a:off x="2592000" y="1764139"/>
            <a:ext cx="3960000" cy="13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Live Demo Time</a:t>
            </a:r>
            <a:r>
              <a:rPr lang="en" dirty="0">
                <a:solidFill>
                  <a:schemeClr val="lt2"/>
                </a:solidFill>
              </a:rPr>
              <a:t>!</a:t>
            </a:r>
            <a:endParaRPr dirty="0">
              <a:solidFill>
                <a:schemeClr val="lt2"/>
              </a:solidFill>
            </a:endParaRPr>
          </a:p>
        </p:txBody>
      </p:sp>
      <p:sp>
        <p:nvSpPr>
          <p:cNvPr id="1461" name="Google Shape;1461;p56"/>
          <p:cNvSpPr/>
          <p:nvPr/>
        </p:nvSpPr>
        <p:spPr>
          <a:xfrm>
            <a:off x="6660322" y="13715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7758812" y="6226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rot="-900241">
            <a:off x="1540868" y="82280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End Step</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Challenges, Opportunities, and Attribution</a:t>
            </a:r>
          </a:p>
        </p:txBody>
      </p:sp>
    </p:spTree>
    <p:extLst>
      <p:ext uri="{BB962C8B-B14F-4D97-AF65-F5344CB8AC3E}">
        <p14:creationId xmlns:p14="http://schemas.microsoft.com/office/powerpoint/2010/main" val="268165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3"/>
          <p:cNvSpPr txBox="1">
            <a:spLocks noGrp="1"/>
          </p:cNvSpPr>
          <p:nvPr>
            <p:ph type="title"/>
          </p:nvPr>
        </p:nvSpPr>
        <p:spPr>
          <a:xfrm>
            <a:off x="423142" y="129907"/>
            <a:ext cx="537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Challenges</a:t>
            </a:r>
            <a:endParaRPr sz="6000" dirty="0"/>
          </a:p>
        </p:txBody>
      </p:sp>
      <p:sp>
        <p:nvSpPr>
          <p:cNvPr id="1226" name="Google Shape;1226;p53"/>
          <p:cNvSpPr txBox="1">
            <a:spLocks noGrp="1"/>
          </p:cNvSpPr>
          <p:nvPr>
            <p:ph type="title" idx="2"/>
          </p:nvPr>
        </p:nvSpPr>
        <p:spPr>
          <a:xfrm>
            <a:off x="4144875" y="359417"/>
            <a:ext cx="332806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HTML Layout is challenging</a:t>
            </a:r>
            <a:endParaRPr dirty="0"/>
          </a:p>
        </p:txBody>
      </p:sp>
      <p:sp>
        <p:nvSpPr>
          <p:cNvPr id="1227" name="Google Shape;1227;p53"/>
          <p:cNvSpPr txBox="1">
            <a:spLocks noGrp="1"/>
          </p:cNvSpPr>
          <p:nvPr>
            <p:ph type="subTitle" idx="1"/>
          </p:nvPr>
        </p:nvSpPr>
        <p:spPr>
          <a:xfrm>
            <a:off x="4149827" y="697575"/>
            <a:ext cx="296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Bootstrap is a powerful library, but complicated and finicky! </a:t>
            </a:r>
            <a:endParaRPr dirty="0"/>
          </a:p>
        </p:txBody>
      </p:sp>
      <p:sp>
        <p:nvSpPr>
          <p:cNvPr id="1228" name="Google Shape;1228;p53"/>
          <p:cNvSpPr txBox="1">
            <a:spLocks noGrp="1"/>
          </p:cNvSpPr>
          <p:nvPr>
            <p:ph type="title" idx="3"/>
          </p:nvPr>
        </p:nvSpPr>
        <p:spPr>
          <a:xfrm>
            <a:off x="4149827" y="1225335"/>
            <a:ext cx="3243886"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Issues wi</a:t>
            </a:r>
            <a:r>
              <a:rPr lang="en-AU" dirty="0" err="1"/>
              <a:t>th</a:t>
            </a:r>
            <a:r>
              <a:rPr lang="en-AU" dirty="0"/>
              <a:t> CORS and FLASK</a:t>
            </a:r>
            <a:endParaRPr dirty="0"/>
          </a:p>
        </p:txBody>
      </p:sp>
      <p:sp>
        <p:nvSpPr>
          <p:cNvPr id="1229" name="Google Shape;1229;p53"/>
          <p:cNvSpPr txBox="1">
            <a:spLocks noGrp="1"/>
          </p:cNvSpPr>
          <p:nvPr>
            <p:ph type="subTitle" idx="4"/>
          </p:nvPr>
        </p:nvSpPr>
        <p:spPr>
          <a:xfrm>
            <a:off x="4149827" y="1557286"/>
            <a:ext cx="2969700" cy="6787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Way too much time spent trying to get around CORS and other annoying errors! </a:t>
            </a:r>
            <a:endParaRPr dirty="0"/>
          </a:p>
        </p:txBody>
      </p:sp>
      <p:sp>
        <p:nvSpPr>
          <p:cNvPr id="1230" name="Google Shape;1230;p53"/>
          <p:cNvSpPr txBox="1">
            <a:spLocks noGrp="1"/>
          </p:cNvSpPr>
          <p:nvPr>
            <p:ph type="title" idx="5"/>
          </p:nvPr>
        </p:nvSpPr>
        <p:spPr>
          <a:xfrm>
            <a:off x="445909" y="985974"/>
            <a:ext cx="2969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Untidy data and trying to do  too much in JS.</a:t>
            </a:r>
            <a:endParaRPr dirty="0"/>
          </a:p>
        </p:txBody>
      </p:sp>
      <p:grpSp>
        <p:nvGrpSpPr>
          <p:cNvPr id="1248" name="Google Shape;1248;p53"/>
          <p:cNvGrpSpPr/>
          <p:nvPr/>
        </p:nvGrpSpPr>
        <p:grpSpPr>
          <a:xfrm>
            <a:off x="-263323" y="3011184"/>
            <a:ext cx="5316516" cy="2358466"/>
            <a:chOff x="-263323" y="3011184"/>
            <a:chExt cx="5316516" cy="2358466"/>
          </a:xfrm>
        </p:grpSpPr>
        <p:sp>
          <p:nvSpPr>
            <p:cNvPr id="1249" name="Google Shape;1249;p53"/>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0428" y="4176896"/>
              <a:ext cx="4816114" cy="119275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812737" y="4176896"/>
              <a:ext cx="2932855" cy="118241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70428" y="5035441"/>
              <a:ext cx="4816114" cy="334171"/>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70428" y="4176896"/>
              <a:ext cx="2781270" cy="1083671"/>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285547" y="5076758"/>
              <a:ext cx="156187" cy="265292"/>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65823" y="4961940"/>
              <a:ext cx="323853" cy="407675"/>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855216" y="4661083"/>
              <a:ext cx="288274" cy="698204"/>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3555827" y="4864935"/>
              <a:ext cx="112545" cy="479425"/>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773981" y="5035441"/>
              <a:ext cx="105666" cy="333033"/>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144875" y="5103179"/>
              <a:ext cx="62046" cy="253789"/>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2196272" y="4577675"/>
              <a:ext cx="375513" cy="781616"/>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3"/>
            <p:cNvGrpSpPr/>
            <p:nvPr/>
          </p:nvGrpSpPr>
          <p:grpSpPr>
            <a:xfrm>
              <a:off x="575674" y="4311621"/>
              <a:ext cx="3778155" cy="979056"/>
              <a:chOff x="879549" y="4235421"/>
              <a:chExt cx="3778155" cy="979056"/>
            </a:xfrm>
          </p:grpSpPr>
          <p:sp>
            <p:nvSpPr>
              <p:cNvPr id="1266" name="Google Shape;1266;p53"/>
              <p:cNvSpPr/>
              <p:nvPr/>
            </p:nvSpPr>
            <p:spPr>
              <a:xfrm>
                <a:off x="1428806" y="4912093"/>
                <a:ext cx="152747" cy="148214"/>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911218" y="5037251"/>
                <a:ext cx="119446" cy="11737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757436" y="5029507"/>
                <a:ext cx="59199" cy="23917"/>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274213" y="4850755"/>
                <a:ext cx="73914"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978664" y="4879272"/>
                <a:ext cx="42298" cy="17562"/>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969371" y="4892505"/>
                <a:ext cx="66807"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865465" y="4845699"/>
                <a:ext cx="50339" cy="21457"/>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551217" y="4530014"/>
                <a:ext cx="63117"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61556" y="4709130"/>
                <a:ext cx="54211"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289423" y="4425925"/>
                <a:ext cx="64985" cy="34577"/>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157228" y="4762268"/>
                <a:ext cx="52594" cy="21867"/>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015262" y="5200081"/>
                <a:ext cx="35169"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2915136" y="4943024"/>
                <a:ext cx="67536" cy="35807"/>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3098533" y="4383082"/>
                <a:ext cx="55373" cy="27493"/>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661428" y="4298512"/>
                <a:ext cx="45123" cy="23188"/>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975193" y="4309035"/>
                <a:ext cx="81248"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990089" y="4414081"/>
                <a:ext cx="60725" cy="24623"/>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041655" y="4692662"/>
                <a:ext cx="61340" cy="25557"/>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794985" y="4306256"/>
                <a:ext cx="49610"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760774" y="4563746"/>
                <a:ext cx="80064"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932259" y="4519810"/>
                <a:ext cx="79198"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42703" y="4235421"/>
                <a:ext cx="64757" cy="25853"/>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491669" y="4633648"/>
                <a:ext cx="69700"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260943" y="4492068"/>
                <a:ext cx="50202" cy="22892"/>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339203" y="4713754"/>
                <a:ext cx="60862"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312668" y="5049641"/>
                <a:ext cx="59518" cy="24942"/>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023110" y="4780011"/>
                <a:ext cx="66625"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895675" y="4842032"/>
                <a:ext cx="40613"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879549" y="4986254"/>
                <a:ext cx="72752"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583709" y="4852555"/>
                <a:ext cx="51569"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3125295" y="5024245"/>
                <a:ext cx="33301" cy="12961"/>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572536" y="5074764"/>
                <a:ext cx="30317" cy="12551"/>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809116" y="4614880"/>
                <a:ext cx="25238"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3204421" y="4458860"/>
                <a:ext cx="60725" cy="24623"/>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2636578" y="4466444"/>
                <a:ext cx="63049"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2469558" y="4674441"/>
                <a:ext cx="29793" cy="12141"/>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2773944" y="4878816"/>
                <a:ext cx="29816" cy="12551"/>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523243" y="3218932"/>
              <a:ext cx="584521" cy="239963"/>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4348" y="3151741"/>
              <a:ext cx="629302" cy="279596"/>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9330" y="3389962"/>
              <a:ext cx="517919" cy="468537"/>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41601" y="3389962"/>
              <a:ext cx="326154" cy="453595"/>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232728" y="3389962"/>
              <a:ext cx="326131" cy="636181"/>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319985" y="3403742"/>
              <a:ext cx="221650" cy="304333"/>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77200" y="3403742"/>
              <a:ext cx="252650" cy="304333"/>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11010" y="3403742"/>
              <a:ext cx="375513" cy="260691"/>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82187" y="4066999"/>
              <a:ext cx="380137" cy="203724"/>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64967" y="4171817"/>
              <a:ext cx="428357" cy="234382"/>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63323" y="4041557"/>
              <a:ext cx="470838" cy="234906"/>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41526" y="4221972"/>
              <a:ext cx="453618" cy="305950"/>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185649" y="4260350"/>
              <a:ext cx="215910" cy="388155"/>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86509" y="4262651"/>
              <a:ext cx="284812" cy="434074"/>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31389" y="4269529"/>
              <a:ext cx="214771" cy="189488"/>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09746" y="4276431"/>
              <a:ext cx="152747" cy="267569"/>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180667" y="4237072"/>
              <a:ext cx="322714" cy="154205"/>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180667" y="4062284"/>
              <a:ext cx="262991" cy="95894"/>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33867" y="4081212"/>
              <a:ext cx="257251" cy="136666"/>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45346" y="4193546"/>
              <a:ext cx="143568" cy="56489"/>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309950" y="3509403"/>
              <a:ext cx="299732" cy="160765"/>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95008" y="3591832"/>
              <a:ext cx="339934" cy="186276"/>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1974656" y="3631304"/>
              <a:ext cx="358293" cy="242104"/>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096374" y="3663237"/>
              <a:ext cx="225089" cy="343374"/>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139991" y="3668976"/>
              <a:ext cx="169990" cy="150469"/>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312227" y="3662098"/>
              <a:ext cx="171129" cy="307772"/>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330608" y="3674739"/>
              <a:ext cx="121747" cy="211309"/>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022874" y="3643717"/>
              <a:ext cx="254951" cy="121747"/>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350128" y="3519721"/>
              <a:ext cx="204430" cy="109105"/>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359307" y="3608914"/>
              <a:ext cx="113729"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183348" y="4248871"/>
              <a:ext cx="155048" cy="845189"/>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42841" y="3431302"/>
              <a:ext cx="114868" cy="1539908"/>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1839158" y="3259064"/>
              <a:ext cx="209008" cy="1415884"/>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96272" y="3664398"/>
              <a:ext cx="129764" cy="923271"/>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3497246" y="3546119"/>
              <a:ext cx="156209" cy="1332085"/>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3773981" y="3664398"/>
              <a:ext cx="520220" cy="1415907"/>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144875" y="4431449"/>
              <a:ext cx="687886" cy="720003"/>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029753" y="3236083"/>
              <a:ext cx="435259" cy="392756"/>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105553" y="3246423"/>
              <a:ext cx="315813" cy="219349"/>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45833" y="3236083"/>
              <a:ext cx="274471" cy="534000"/>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59613" y="3247562"/>
              <a:ext cx="186048" cy="254951"/>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708239" y="3220982"/>
              <a:ext cx="349114" cy="337816"/>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769098" y="3236083"/>
              <a:ext cx="258413" cy="191788"/>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523667" y="3293252"/>
              <a:ext cx="349114" cy="227640"/>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522505" y="3358781"/>
              <a:ext cx="476600" cy="185069"/>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058615" y="3381466"/>
              <a:ext cx="498399" cy="247366"/>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186073" y="3505941"/>
              <a:ext cx="368634" cy="457057"/>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3525967" y="3502137"/>
              <a:ext cx="412276" cy="318455"/>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3319270" y="3508219"/>
              <a:ext cx="256112" cy="567301"/>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3420330" y="3520860"/>
              <a:ext cx="110244" cy="269870"/>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3558105" y="3514254"/>
              <a:ext cx="305494" cy="197255"/>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3229713" y="3528900"/>
              <a:ext cx="257251" cy="259552"/>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3122913" y="3397843"/>
              <a:ext cx="218210" cy="168988"/>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3543186" y="3302454"/>
              <a:ext cx="223950" cy="152975"/>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3575347" y="3379530"/>
              <a:ext cx="101065" cy="98878"/>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198855" y="3366980"/>
              <a:ext cx="140106" cy="359455"/>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220675" y="3474919"/>
              <a:ext cx="60885" cy="229690"/>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3886520" y="3526303"/>
              <a:ext cx="396195" cy="209304"/>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3959997" y="3541518"/>
              <a:ext cx="268731" cy="141267"/>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251674" y="3680593"/>
              <a:ext cx="476578" cy="315699"/>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324012" y="3697379"/>
              <a:ext cx="338773" cy="157667"/>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256252" y="3495281"/>
              <a:ext cx="489219" cy="248368"/>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384871" y="3516350"/>
              <a:ext cx="274471" cy="96395"/>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3857822" y="3636155"/>
              <a:ext cx="444415" cy="248732"/>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066797" y="3659182"/>
              <a:ext cx="150447" cy="55760"/>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266593" y="3728697"/>
              <a:ext cx="302032" cy="446716"/>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282673" y="3735575"/>
              <a:ext cx="226251" cy="192950"/>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017417" y="3727558"/>
              <a:ext cx="259552" cy="373212"/>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053017" y="3736737"/>
              <a:ext cx="197528" cy="229690"/>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582367" y="4278321"/>
              <a:ext cx="254951" cy="209418"/>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496249" y="4328020"/>
              <a:ext cx="330732" cy="179238"/>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806283" y="4471627"/>
              <a:ext cx="246910" cy="376675"/>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784463" y="4476228"/>
              <a:ext cx="173429" cy="403074"/>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822363" y="4487707"/>
              <a:ext cx="62024" cy="219349"/>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546767" y="4442564"/>
              <a:ext cx="279072" cy="215112"/>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592707" y="4462448"/>
              <a:ext cx="210170" cy="127487"/>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658167" y="4286748"/>
              <a:ext cx="160788" cy="143568"/>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53"/>
          <p:cNvSpPr/>
          <p:nvPr/>
        </p:nvSpPr>
        <p:spPr>
          <a:xfrm>
            <a:off x="636906" y="3276383"/>
            <a:ext cx="256650" cy="163914"/>
          </a:xfrm>
          <a:custGeom>
            <a:avLst/>
            <a:gdLst/>
            <a:ahLst/>
            <a:cxnLst/>
            <a:rect l="l" t="t" r="r" b="b"/>
            <a:pathLst>
              <a:path w="12000" h="7664" extrusionOk="0">
                <a:moveTo>
                  <a:pt x="7865" y="0"/>
                </a:moveTo>
                <a:cubicBezTo>
                  <a:pt x="7059" y="151"/>
                  <a:pt x="6403" y="454"/>
                  <a:pt x="5748" y="756"/>
                </a:cubicBezTo>
                <a:cubicBezTo>
                  <a:pt x="5092" y="1059"/>
                  <a:pt x="4437" y="1412"/>
                  <a:pt x="3782" y="1714"/>
                </a:cubicBezTo>
                <a:cubicBezTo>
                  <a:pt x="2521" y="2420"/>
                  <a:pt x="1261" y="3126"/>
                  <a:pt x="1" y="3882"/>
                </a:cubicBezTo>
                <a:lnTo>
                  <a:pt x="1" y="3932"/>
                </a:lnTo>
                <a:cubicBezTo>
                  <a:pt x="1311" y="3277"/>
                  <a:pt x="2572" y="2571"/>
                  <a:pt x="3883" y="1966"/>
                </a:cubicBezTo>
                <a:cubicBezTo>
                  <a:pt x="5193" y="1361"/>
                  <a:pt x="6554" y="655"/>
                  <a:pt x="7916" y="454"/>
                </a:cubicBezTo>
                <a:cubicBezTo>
                  <a:pt x="7966" y="403"/>
                  <a:pt x="8067" y="403"/>
                  <a:pt x="8067" y="403"/>
                </a:cubicBezTo>
                <a:cubicBezTo>
                  <a:pt x="8117" y="403"/>
                  <a:pt x="8168" y="454"/>
                  <a:pt x="8218" y="454"/>
                </a:cubicBezTo>
                <a:cubicBezTo>
                  <a:pt x="8168" y="454"/>
                  <a:pt x="8269" y="504"/>
                  <a:pt x="8269" y="504"/>
                </a:cubicBezTo>
                <a:cubicBezTo>
                  <a:pt x="8369" y="605"/>
                  <a:pt x="8470" y="756"/>
                  <a:pt x="8571" y="857"/>
                </a:cubicBezTo>
                <a:cubicBezTo>
                  <a:pt x="8773" y="1160"/>
                  <a:pt x="8924" y="1462"/>
                  <a:pt x="9075" y="1815"/>
                </a:cubicBezTo>
                <a:lnTo>
                  <a:pt x="10033" y="3731"/>
                </a:lnTo>
                <a:cubicBezTo>
                  <a:pt x="10638" y="5041"/>
                  <a:pt x="11243" y="6352"/>
                  <a:pt x="11949" y="7663"/>
                </a:cubicBezTo>
                <a:lnTo>
                  <a:pt x="11999" y="7663"/>
                </a:lnTo>
                <a:cubicBezTo>
                  <a:pt x="11596" y="6201"/>
                  <a:pt x="11092" y="4840"/>
                  <a:pt x="10537" y="3529"/>
                </a:cubicBezTo>
                <a:cubicBezTo>
                  <a:pt x="10235" y="2823"/>
                  <a:pt x="9932" y="2168"/>
                  <a:pt x="9529" y="1563"/>
                </a:cubicBezTo>
                <a:cubicBezTo>
                  <a:pt x="9378" y="1210"/>
                  <a:pt x="9176" y="908"/>
                  <a:pt x="8924" y="605"/>
                </a:cubicBezTo>
                <a:cubicBezTo>
                  <a:pt x="8823" y="454"/>
                  <a:pt x="8722" y="303"/>
                  <a:pt x="8521" y="151"/>
                </a:cubicBezTo>
                <a:cubicBezTo>
                  <a:pt x="8470" y="101"/>
                  <a:pt x="8470" y="101"/>
                  <a:pt x="8369" y="50"/>
                </a:cubicBezTo>
                <a:cubicBezTo>
                  <a:pt x="8319" y="50"/>
                  <a:pt x="8269" y="0"/>
                  <a:pt x="8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flipH="1">
            <a:off x="6466268" y="529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8;p53">
            <a:extLst>
              <a:ext uri="{FF2B5EF4-FFF2-40B4-BE49-F238E27FC236}">
                <a16:creationId xmlns:a16="http://schemas.microsoft.com/office/drawing/2014/main" id="{F9C74014-EB8D-D8C1-33A7-6B8D37C1DB86}"/>
              </a:ext>
            </a:extLst>
          </p:cNvPr>
          <p:cNvSpPr txBox="1">
            <a:spLocks/>
          </p:cNvSpPr>
          <p:nvPr/>
        </p:nvSpPr>
        <p:spPr>
          <a:xfrm>
            <a:off x="4165783" y="2214900"/>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err="1"/>
              <a:t>Github</a:t>
            </a:r>
            <a:r>
              <a:rPr lang="en-GB" dirty="0"/>
              <a:t> challenges</a:t>
            </a:r>
          </a:p>
        </p:txBody>
      </p:sp>
      <p:sp>
        <p:nvSpPr>
          <p:cNvPr id="3" name="Google Shape;1229;p53">
            <a:extLst>
              <a:ext uri="{FF2B5EF4-FFF2-40B4-BE49-F238E27FC236}">
                <a16:creationId xmlns:a16="http://schemas.microsoft.com/office/drawing/2014/main" id="{4D58D0E5-1E65-338F-627C-5463E46278EB}"/>
              </a:ext>
            </a:extLst>
          </p:cNvPr>
          <p:cNvSpPr txBox="1">
            <a:spLocks/>
          </p:cNvSpPr>
          <p:nvPr/>
        </p:nvSpPr>
        <p:spPr>
          <a:xfrm>
            <a:off x="4165783" y="2415476"/>
            <a:ext cx="2969700" cy="646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Sometimes </a:t>
            </a:r>
            <a:r>
              <a:rPr lang="en-GB" dirty="0" err="1"/>
              <a:t>Github</a:t>
            </a:r>
            <a:r>
              <a:rPr lang="en-GB" dirty="0"/>
              <a:t> feels way more complicated than it needs to be!</a:t>
            </a:r>
          </a:p>
        </p:txBody>
      </p:sp>
      <p:sp>
        <p:nvSpPr>
          <p:cNvPr id="4" name="Google Shape;1228;p53">
            <a:extLst>
              <a:ext uri="{FF2B5EF4-FFF2-40B4-BE49-F238E27FC236}">
                <a16:creationId xmlns:a16="http://schemas.microsoft.com/office/drawing/2014/main" id="{4F5934DF-DC57-08CD-BBA7-EBFDDD9A9ED8}"/>
              </a:ext>
            </a:extLst>
          </p:cNvPr>
          <p:cNvSpPr txBox="1">
            <a:spLocks/>
          </p:cNvSpPr>
          <p:nvPr/>
        </p:nvSpPr>
        <p:spPr>
          <a:xfrm>
            <a:off x="5061237" y="3125798"/>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a:t>Data Inconsistencies</a:t>
            </a:r>
          </a:p>
        </p:txBody>
      </p:sp>
      <p:sp>
        <p:nvSpPr>
          <p:cNvPr id="5" name="Google Shape;1229;p53">
            <a:extLst>
              <a:ext uri="{FF2B5EF4-FFF2-40B4-BE49-F238E27FC236}">
                <a16:creationId xmlns:a16="http://schemas.microsoft.com/office/drawing/2014/main" id="{E4078A9A-0C7A-4B13-1811-FE36D2971BF6}"/>
              </a:ext>
            </a:extLst>
          </p:cNvPr>
          <p:cNvSpPr txBox="1">
            <a:spLocks/>
          </p:cNvSpPr>
          <p:nvPr/>
        </p:nvSpPr>
        <p:spPr>
          <a:xfrm>
            <a:off x="5061237" y="3326374"/>
            <a:ext cx="2969700" cy="891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Different combined data sets by Data.sa.gov.au lead to some of the descriptions being cut short. </a:t>
            </a:r>
          </a:p>
        </p:txBody>
      </p:sp>
      <p:sp>
        <p:nvSpPr>
          <p:cNvPr id="1231" name="Google Shape;1231;p53"/>
          <p:cNvSpPr txBox="1">
            <a:spLocks noGrp="1"/>
          </p:cNvSpPr>
          <p:nvPr>
            <p:ph type="subTitle" idx="6"/>
          </p:nvPr>
        </p:nvSpPr>
        <p:spPr>
          <a:xfrm>
            <a:off x="423142" y="2112842"/>
            <a:ext cx="3470191" cy="8177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JavaScript is not much fun for data manipulation and cleaning. We should have done this </a:t>
            </a:r>
            <a:r>
              <a:rPr lang="en-AU" dirty="0"/>
              <a:t>in Python earlier.</a:t>
            </a:r>
          </a:p>
          <a:p>
            <a:pPr marL="0" indent="0"/>
            <a:r>
              <a:rPr lang="en-GB" dirty="0"/>
              <a:t>Some data was cleansed prior to commencing creating the visualisations but upon working with the data it was clear further cleansing was required, this was then updated in python and brought in via the flask</a:t>
            </a:r>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5"/>
          <p:cNvSpPr txBox="1">
            <a:spLocks noGrp="1"/>
          </p:cNvSpPr>
          <p:nvPr>
            <p:ph type="title"/>
          </p:nvPr>
        </p:nvSpPr>
        <p:spPr>
          <a:xfrm>
            <a:off x="139825" y="147297"/>
            <a:ext cx="66902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Opportunities for further exploration</a:t>
            </a:r>
            <a:endParaRPr dirty="0"/>
          </a:p>
        </p:txBody>
      </p:sp>
      <p:sp>
        <p:nvSpPr>
          <p:cNvPr id="1441" name="Google Shape;1441;p55"/>
          <p:cNvSpPr txBox="1">
            <a:spLocks noGrp="1"/>
          </p:cNvSpPr>
          <p:nvPr>
            <p:ph type="title" idx="2"/>
          </p:nvPr>
        </p:nvSpPr>
        <p:spPr>
          <a:xfrm>
            <a:off x="1995600" y="1165798"/>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Lots of data</a:t>
            </a:r>
            <a:endParaRPr dirty="0"/>
          </a:p>
        </p:txBody>
      </p:sp>
      <p:sp>
        <p:nvSpPr>
          <p:cNvPr id="1442" name="Google Shape;1442;p55"/>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has so many options to explore</a:t>
            </a:r>
            <a:endParaRPr dirty="0"/>
          </a:p>
        </p:txBody>
      </p:sp>
      <p:sp>
        <p:nvSpPr>
          <p:cNvPr id="1443" name="Google Shape;1443;p55"/>
          <p:cNvSpPr txBox="1">
            <a:spLocks noGrp="1"/>
          </p:cNvSpPr>
          <p:nvPr>
            <p:ph type="title" idx="3"/>
          </p:nvPr>
        </p:nvSpPr>
        <p:spPr>
          <a:xfrm>
            <a:off x="1276455" y="2151823"/>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Series</a:t>
            </a:r>
            <a:endParaRPr dirty="0"/>
          </a:p>
        </p:txBody>
      </p:sp>
      <p:sp>
        <p:nvSpPr>
          <p:cNvPr id="1444" name="Google Shape;1444;p55"/>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order of accidents and look for patterns</a:t>
            </a:r>
            <a:endParaRPr dirty="0"/>
          </a:p>
        </p:txBody>
      </p:sp>
      <p:sp>
        <p:nvSpPr>
          <p:cNvPr id="1445" name="Google Shape;1445;p55"/>
          <p:cNvSpPr txBox="1">
            <a:spLocks noGrp="1"/>
          </p:cNvSpPr>
          <p:nvPr>
            <p:ph type="title" idx="5"/>
          </p:nvPr>
        </p:nvSpPr>
        <p:spPr>
          <a:xfrm>
            <a:off x="960449" y="3137848"/>
            <a:ext cx="2734051"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Story Telling</a:t>
            </a:r>
            <a:endParaRPr dirty="0"/>
          </a:p>
        </p:txBody>
      </p:sp>
      <p:sp>
        <p:nvSpPr>
          <p:cNvPr id="1446" name="Google Shape;1446;p55"/>
          <p:cNvSpPr txBox="1">
            <a:spLocks noGrp="1"/>
          </p:cNvSpPr>
          <p:nvPr>
            <p:ph type="subTitle" idx="6"/>
          </p:nvPr>
        </p:nvSpPr>
        <p:spPr>
          <a:xfrm>
            <a:off x="1178496" y="3499276"/>
            <a:ext cx="2306454"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Which ships lasted the longest or shortest period of time</a:t>
            </a:r>
            <a:endParaRPr dirty="0"/>
          </a:p>
        </p:txBody>
      </p:sp>
      <p:sp>
        <p:nvSpPr>
          <p:cNvPr id="1447" name="Google Shape;1447;p55"/>
          <p:cNvSpPr txBox="1">
            <a:spLocks noGrp="1"/>
          </p:cNvSpPr>
          <p:nvPr>
            <p:ph type="title" idx="7"/>
          </p:nvPr>
        </p:nvSpPr>
        <p:spPr>
          <a:xfrm>
            <a:off x="5449549" y="1165798"/>
            <a:ext cx="2418045"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mapping</a:t>
            </a:r>
            <a:endParaRPr dirty="0"/>
          </a:p>
        </p:txBody>
      </p:sp>
      <p:sp>
        <p:nvSpPr>
          <p:cNvPr id="1448" name="Google Shape;1448;p55"/>
          <p:cNvSpPr txBox="1">
            <a:spLocks noGrp="1"/>
          </p:cNvSpPr>
          <p:nvPr>
            <p:ph type="subTitle" idx="8"/>
          </p:nvPr>
        </p:nvSpPr>
        <p:spPr>
          <a:xfrm>
            <a:off x="5449549" y="1497752"/>
            <a:ext cx="2734001"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a:t>
            </a:r>
            <a:r>
              <a:rPr lang="en-AU" dirty="0"/>
              <a:t>p</a:t>
            </a:r>
            <a:r>
              <a:rPr lang="en" dirty="0"/>
              <a:t>tions for clustering points, regional analyis etc…</a:t>
            </a:r>
            <a:endParaRPr dirty="0"/>
          </a:p>
        </p:txBody>
      </p:sp>
      <p:sp>
        <p:nvSpPr>
          <p:cNvPr id="1449" name="Google Shape;1449;p55"/>
          <p:cNvSpPr txBox="1">
            <a:spLocks noGrp="1"/>
          </p:cNvSpPr>
          <p:nvPr>
            <p:ph type="title" idx="9"/>
          </p:nvPr>
        </p:nvSpPr>
        <p:spPr>
          <a:xfrm>
            <a:off x="5841634" y="2151823"/>
            <a:ext cx="2920817"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Improving the Dashboard</a:t>
            </a:r>
            <a:endParaRPr dirty="0"/>
          </a:p>
        </p:txBody>
      </p:sp>
      <p:sp>
        <p:nvSpPr>
          <p:cNvPr id="1450" name="Google Shape;1450;p55"/>
          <p:cNvSpPr txBox="1">
            <a:spLocks noGrp="1"/>
          </p:cNvSpPr>
          <p:nvPr>
            <p:ph type="subTitle" idx="13"/>
          </p:nvPr>
        </p:nvSpPr>
        <p:spPr>
          <a:xfrm>
            <a:off x="6168695" y="2483777"/>
            <a:ext cx="2593756"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webpage could definetly have a better layout</a:t>
            </a:r>
            <a:endParaRPr dirty="0"/>
          </a:p>
        </p:txBody>
      </p:sp>
      <p:sp>
        <p:nvSpPr>
          <p:cNvPr id="1451" name="Google Shape;1451;p55"/>
          <p:cNvSpPr txBox="1">
            <a:spLocks noGrp="1"/>
          </p:cNvSpPr>
          <p:nvPr>
            <p:ph type="title" idx="14"/>
          </p:nvPr>
        </p:nvSpPr>
        <p:spPr>
          <a:xfrm>
            <a:off x="5449549" y="3137848"/>
            <a:ext cx="2852413"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Reworked Backend</a:t>
            </a:r>
            <a:endParaRPr dirty="0"/>
          </a:p>
        </p:txBody>
      </p:sp>
      <p:sp>
        <p:nvSpPr>
          <p:cNvPr id="1452" name="Google Shape;1452;p55"/>
          <p:cNvSpPr txBox="1">
            <a:spLocks noGrp="1"/>
          </p:cNvSpPr>
          <p:nvPr>
            <p:ph type="subTitle" idx="15"/>
          </p:nvPr>
        </p:nvSpPr>
        <p:spPr>
          <a:xfrm>
            <a:off x="5508755" y="3737341"/>
            <a:ext cx="27340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t>Improvements could be made to the FLASK API to improve mapping and dataflow options. MongoDB &amp; FLASK hosted rather than local.</a:t>
            </a:r>
            <a:endParaRPr dirty="0"/>
          </a:p>
        </p:txBody>
      </p:sp>
      <p:pic>
        <p:nvPicPr>
          <p:cNvPr id="1453" name="Google Shape;1453;p55"/>
          <p:cNvPicPr preferRelativeResize="0"/>
          <p:nvPr/>
        </p:nvPicPr>
        <p:blipFill rotWithShape="1">
          <a:blip r:embed="rId3">
            <a:alphaModFix/>
          </a:blip>
          <a:srcRect l="13636" t="28113" r="13599" b="23389"/>
          <a:stretch/>
        </p:blipFill>
        <p:spPr>
          <a:xfrm>
            <a:off x="3484950" y="1484700"/>
            <a:ext cx="2174100" cy="2174100"/>
          </a:xfrm>
          <a:prstGeom prst="ellipse">
            <a:avLst/>
          </a:prstGeom>
          <a:noFill/>
          <a:ln>
            <a:noFill/>
          </a:ln>
        </p:spPr>
      </p:pic>
      <p:sp>
        <p:nvSpPr>
          <p:cNvPr id="1454" name="Google Shape;1454;p55"/>
          <p:cNvSpPr/>
          <p:nvPr/>
        </p:nvSpPr>
        <p:spPr>
          <a:xfrm>
            <a:off x="3484950" y="1484700"/>
            <a:ext cx="2174100" cy="2174100"/>
          </a:xfrm>
          <a:prstGeom prst="ellipse">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5"/>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2"/>
                </a:solidFill>
              </a:rPr>
              <a:t>David, Juanita and Tim present:</a:t>
            </a:r>
            <a:br>
              <a:rPr lang="en" sz="2400" dirty="0">
                <a:solidFill>
                  <a:schemeClr val="lt2"/>
                </a:solidFill>
              </a:rPr>
            </a:br>
            <a:r>
              <a:rPr lang="en-AU" sz="4000" dirty="0"/>
              <a:t>Shipwrecks of </a:t>
            </a:r>
            <a:br>
              <a:rPr lang="en-AU" sz="4000" dirty="0"/>
            </a:br>
            <a:r>
              <a:rPr lang="en-AU" sz="4000" dirty="0"/>
              <a:t>South Australia</a:t>
            </a:r>
            <a:endParaRPr sz="4000" dirty="0">
              <a:solidFill>
                <a:schemeClr val="accent2"/>
              </a:solidFill>
            </a:endParaRPr>
          </a:p>
        </p:txBody>
      </p:sp>
      <p:sp>
        <p:nvSpPr>
          <p:cNvPr id="1074" name="Google Shape;1074;p45"/>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telling and visualisation with Historical South Australian Data</a:t>
            </a:r>
            <a:endParaRPr dirty="0"/>
          </a:p>
        </p:txBody>
      </p:sp>
      <p:grpSp>
        <p:nvGrpSpPr>
          <p:cNvPr id="1075" name="Google Shape;1075;p45"/>
          <p:cNvGrpSpPr/>
          <p:nvPr/>
        </p:nvGrpSpPr>
        <p:grpSpPr>
          <a:xfrm>
            <a:off x="6629119" y="3007089"/>
            <a:ext cx="1859004" cy="1794134"/>
            <a:chOff x="6509549" y="2885850"/>
            <a:chExt cx="2005830" cy="1935837"/>
          </a:xfrm>
        </p:grpSpPr>
        <p:sp>
          <p:nvSpPr>
            <p:cNvPr id="1076" name="Google Shape;1076;p45"/>
            <p:cNvSpPr/>
            <p:nvPr/>
          </p:nvSpPr>
          <p:spPr>
            <a:xfrm>
              <a:off x="6509549" y="4257023"/>
              <a:ext cx="2005830" cy="56466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45"/>
            <p:cNvPicPr preferRelativeResize="0"/>
            <p:nvPr/>
          </p:nvPicPr>
          <p:blipFill rotWithShape="1">
            <a:blip r:embed="rId3">
              <a:alphaModFix/>
            </a:blip>
            <a:srcRect t="9142" b="3870"/>
            <a:stretch/>
          </p:blipFill>
          <p:spPr>
            <a:xfrm>
              <a:off x="6509550" y="2885850"/>
              <a:ext cx="1880350" cy="1813149"/>
            </a:xfrm>
            <a:prstGeom prst="rect">
              <a:avLst/>
            </a:prstGeom>
            <a:noFill/>
            <a:ln>
              <a:noFill/>
            </a:ln>
          </p:spPr>
        </p:pic>
      </p:grpSp>
      <p:sp>
        <p:nvSpPr>
          <p:cNvPr id="1078" name="Google Shape;1078;p45"/>
          <p:cNvSpPr/>
          <p:nvPr/>
        </p:nvSpPr>
        <p:spPr>
          <a:xfrm>
            <a:off x="6162149" y="41969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6594200" y="47042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8429875" y="4519125"/>
            <a:ext cx="368871" cy="355314"/>
          </a:xfrm>
          <a:custGeom>
            <a:avLst/>
            <a:gdLst/>
            <a:ahLst/>
            <a:cxnLst/>
            <a:rect l="l" t="t" r="r" b="b"/>
            <a:pathLst>
              <a:path w="18856" h="18163" extrusionOk="0">
                <a:moveTo>
                  <a:pt x="6921" y="1"/>
                </a:moveTo>
                <a:cubicBezTo>
                  <a:pt x="6882" y="1"/>
                  <a:pt x="6844" y="5"/>
                  <a:pt x="6807" y="13"/>
                </a:cubicBezTo>
                <a:cubicBezTo>
                  <a:pt x="5244" y="316"/>
                  <a:pt x="6353" y="2635"/>
                  <a:pt x="6454" y="4550"/>
                </a:cubicBezTo>
                <a:cubicBezTo>
                  <a:pt x="6555" y="6416"/>
                  <a:pt x="6756" y="7525"/>
                  <a:pt x="3782" y="7878"/>
                </a:cubicBezTo>
                <a:cubicBezTo>
                  <a:pt x="807" y="8231"/>
                  <a:pt x="1" y="8584"/>
                  <a:pt x="1" y="9541"/>
                </a:cubicBezTo>
                <a:cubicBezTo>
                  <a:pt x="1" y="10600"/>
                  <a:pt x="2068" y="10651"/>
                  <a:pt x="4387" y="10701"/>
                </a:cubicBezTo>
                <a:cubicBezTo>
                  <a:pt x="6756" y="10751"/>
                  <a:pt x="6958" y="11003"/>
                  <a:pt x="6756" y="12718"/>
                </a:cubicBezTo>
                <a:cubicBezTo>
                  <a:pt x="6605" y="14432"/>
                  <a:pt x="6454" y="18162"/>
                  <a:pt x="7361" y="18162"/>
                </a:cubicBezTo>
                <a:cubicBezTo>
                  <a:pt x="8269" y="18162"/>
                  <a:pt x="9327" y="15238"/>
                  <a:pt x="9781" y="13978"/>
                </a:cubicBezTo>
                <a:cubicBezTo>
                  <a:pt x="10107" y="13036"/>
                  <a:pt x="10668" y="12172"/>
                  <a:pt x="11518" y="12172"/>
                </a:cubicBezTo>
                <a:cubicBezTo>
                  <a:pt x="11852" y="12172"/>
                  <a:pt x="12229" y="12305"/>
                  <a:pt x="12655" y="12617"/>
                </a:cubicBezTo>
                <a:cubicBezTo>
                  <a:pt x="13834" y="13442"/>
                  <a:pt x="15995" y="14728"/>
                  <a:pt x="17272" y="14728"/>
                </a:cubicBezTo>
                <a:cubicBezTo>
                  <a:pt x="17632" y="14728"/>
                  <a:pt x="17922" y="14625"/>
                  <a:pt x="18100" y="14381"/>
                </a:cubicBezTo>
                <a:cubicBezTo>
                  <a:pt x="18856" y="13222"/>
                  <a:pt x="14823" y="10449"/>
                  <a:pt x="14016" y="9693"/>
                </a:cubicBezTo>
                <a:cubicBezTo>
                  <a:pt x="13209" y="8936"/>
                  <a:pt x="12806" y="8382"/>
                  <a:pt x="14671" y="7323"/>
                </a:cubicBezTo>
                <a:cubicBezTo>
                  <a:pt x="16537" y="6214"/>
                  <a:pt x="18150" y="4500"/>
                  <a:pt x="17696" y="3492"/>
                </a:cubicBezTo>
                <a:cubicBezTo>
                  <a:pt x="17616" y="3291"/>
                  <a:pt x="17414" y="3208"/>
                  <a:pt x="17133" y="3208"/>
                </a:cubicBezTo>
                <a:cubicBezTo>
                  <a:pt x="16000" y="3208"/>
                  <a:pt x="13584" y="4550"/>
                  <a:pt x="12655" y="4954"/>
                </a:cubicBezTo>
                <a:cubicBezTo>
                  <a:pt x="12233" y="5137"/>
                  <a:pt x="11844" y="5261"/>
                  <a:pt x="11484" y="5261"/>
                </a:cubicBezTo>
                <a:cubicBezTo>
                  <a:pt x="10855" y="5261"/>
                  <a:pt x="10313" y="4884"/>
                  <a:pt x="9832" y="3794"/>
                </a:cubicBezTo>
                <a:cubicBezTo>
                  <a:pt x="9155" y="2199"/>
                  <a:pt x="7829" y="1"/>
                  <a:pt x="6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45"/>
          <p:cNvGrpSpPr/>
          <p:nvPr/>
        </p:nvGrpSpPr>
        <p:grpSpPr>
          <a:xfrm>
            <a:off x="132737" y="2376385"/>
            <a:ext cx="1761991" cy="2819390"/>
            <a:chOff x="415825" y="1356025"/>
            <a:chExt cx="1847725" cy="2956575"/>
          </a:xfrm>
        </p:grpSpPr>
        <p:sp>
          <p:nvSpPr>
            <p:cNvPr id="1082" name="Google Shape;1082;p45"/>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1231504" y="3443080"/>
            <a:ext cx="1319514" cy="1780060"/>
            <a:chOff x="1231504" y="3443080"/>
            <a:chExt cx="1319514" cy="1780060"/>
          </a:xfrm>
        </p:grpSpPr>
        <p:sp>
          <p:nvSpPr>
            <p:cNvPr id="1097" name="Google Shape;1097;p45"/>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5"/>
          <p:cNvSpPr/>
          <p:nvPr/>
        </p:nvSpPr>
        <p:spPr>
          <a:xfrm>
            <a:off x="7712197" y="21791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4092062" y="53565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72"/>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TRUE OR FALSE</a:t>
            </a:r>
            <a:endParaRPr/>
          </a:p>
        </p:txBody>
      </p:sp>
      <p:sp>
        <p:nvSpPr>
          <p:cNvPr id="1743" name="Google Shape;1743;p72"/>
          <p:cNvSpPr txBox="1"/>
          <p:nvPr/>
        </p:nvSpPr>
        <p:spPr>
          <a:xfrm>
            <a:off x="1986655" y="15798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any pirates in our data?</a:t>
            </a:r>
            <a:endParaRPr dirty="0">
              <a:solidFill>
                <a:srgbClr val="290000"/>
              </a:solidFill>
              <a:latin typeface="Ubuntu"/>
              <a:ea typeface="Ubuntu"/>
              <a:cs typeface="Ubuntu"/>
              <a:sym typeface="Ubuntu"/>
            </a:endParaRPr>
          </a:p>
        </p:txBody>
      </p:sp>
      <p:sp>
        <p:nvSpPr>
          <p:cNvPr id="1744" name="Google Shape;1744;p72"/>
          <p:cNvSpPr txBox="1"/>
          <p:nvPr/>
        </p:nvSpPr>
        <p:spPr>
          <a:xfrm>
            <a:off x="1986655" y="19932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loss date the main driver for our shipwrecks webpage?</a:t>
            </a:r>
            <a:endParaRPr dirty="0">
              <a:solidFill>
                <a:srgbClr val="290000"/>
              </a:solidFill>
              <a:latin typeface="Ubuntu"/>
              <a:ea typeface="Ubuntu"/>
              <a:cs typeface="Ubuntu"/>
              <a:sym typeface="Ubuntu"/>
            </a:endParaRPr>
          </a:p>
        </p:txBody>
      </p:sp>
      <p:sp>
        <p:nvSpPr>
          <p:cNvPr id="1745" name="Google Shape;1745;p72"/>
          <p:cNvSpPr txBox="1"/>
          <p:nvPr/>
        </p:nvSpPr>
        <p:spPr>
          <a:xfrm>
            <a:off x="1986655" y="24067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Can ships be wrecked on land?</a:t>
            </a:r>
            <a:endParaRPr dirty="0">
              <a:solidFill>
                <a:srgbClr val="290000"/>
              </a:solidFill>
              <a:latin typeface="Ubuntu"/>
              <a:ea typeface="Ubuntu"/>
              <a:cs typeface="Ubuntu"/>
              <a:sym typeface="Ubuntu"/>
            </a:endParaRPr>
          </a:p>
        </p:txBody>
      </p:sp>
      <p:sp>
        <p:nvSpPr>
          <p:cNvPr id="1746" name="Google Shape;1746;p72"/>
          <p:cNvSpPr txBox="1"/>
          <p:nvPr/>
        </p:nvSpPr>
        <p:spPr>
          <a:xfrm>
            <a:off x="1986655" y="28201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Shipwreck data for only South Australia?</a:t>
            </a:r>
            <a:endParaRPr dirty="0">
              <a:solidFill>
                <a:srgbClr val="290000"/>
              </a:solidFill>
              <a:latin typeface="Ubuntu"/>
              <a:ea typeface="Ubuntu"/>
              <a:cs typeface="Ubuntu"/>
              <a:sym typeface="Ubuntu"/>
            </a:endParaRPr>
          </a:p>
        </p:txBody>
      </p:sp>
      <p:sp>
        <p:nvSpPr>
          <p:cNvPr id="1747" name="Google Shape;1747;p72"/>
          <p:cNvSpPr txBox="1"/>
          <p:nvPr/>
        </p:nvSpPr>
        <p:spPr>
          <a:xfrm>
            <a:off x="1986655" y="32336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Are their only one type of ship that has been wrecked in SA?</a:t>
            </a:r>
            <a:endParaRPr dirty="0">
              <a:solidFill>
                <a:srgbClr val="290000"/>
              </a:solidFill>
              <a:latin typeface="Ubuntu"/>
              <a:ea typeface="Ubuntu"/>
              <a:cs typeface="Ubuntu"/>
              <a:sym typeface="Ubuntu"/>
            </a:endParaRPr>
          </a:p>
        </p:txBody>
      </p:sp>
      <p:sp>
        <p:nvSpPr>
          <p:cNvPr id="1748" name="Google Shape;1748;p72"/>
          <p:cNvSpPr txBox="1"/>
          <p:nvPr/>
        </p:nvSpPr>
        <p:spPr>
          <a:xfrm>
            <a:off x="1986655" y="3654938"/>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685 ship wrecks mapped?  </a:t>
            </a:r>
            <a:endParaRPr dirty="0">
              <a:solidFill>
                <a:srgbClr val="290000"/>
              </a:solidFill>
              <a:latin typeface="Ubuntu"/>
              <a:ea typeface="Ubuntu"/>
              <a:cs typeface="Ubuntu"/>
              <a:sym typeface="Ubuntu"/>
            </a:endParaRPr>
          </a:p>
        </p:txBody>
      </p:sp>
      <p:sp>
        <p:nvSpPr>
          <p:cNvPr id="1749" name="Google Shape;1749;p72"/>
          <p:cNvSpPr/>
          <p:nvPr/>
        </p:nvSpPr>
        <p:spPr>
          <a:xfrm>
            <a:off x="7060265" y="1792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2"/>
          <p:cNvSpPr/>
          <p:nvPr/>
        </p:nvSpPr>
        <p:spPr>
          <a:xfrm>
            <a:off x="4842975" y="6614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2"/>
          <p:cNvSpPr/>
          <p:nvPr/>
        </p:nvSpPr>
        <p:spPr>
          <a:xfrm>
            <a:off x="6044072" y="445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2"/>
          <p:cNvSpPr/>
          <p:nvPr/>
        </p:nvSpPr>
        <p:spPr>
          <a:xfrm>
            <a:off x="203302" y="3664201"/>
            <a:ext cx="434034" cy="286348"/>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2"/>
          <p:cNvSpPr/>
          <p:nvPr/>
        </p:nvSpPr>
        <p:spPr>
          <a:xfrm>
            <a:off x="1504770" y="15711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4" name="Google Shape;1754;p72"/>
          <p:cNvSpPr/>
          <p:nvPr/>
        </p:nvSpPr>
        <p:spPr>
          <a:xfrm>
            <a:off x="1504770" y="19877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5" name="Google Shape;1755;p72"/>
          <p:cNvSpPr/>
          <p:nvPr/>
        </p:nvSpPr>
        <p:spPr>
          <a:xfrm>
            <a:off x="1504770" y="24043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6" name="Google Shape;1756;p72"/>
          <p:cNvSpPr/>
          <p:nvPr/>
        </p:nvSpPr>
        <p:spPr>
          <a:xfrm>
            <a:off x="1504770" y="28209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7" name="Google Shape;1757;p72"/>
          <p:cNvSpPr/>
          <p:nvPr/>
        </p:nvSpPr>
        <p:spPr>
          <a:xfrm>
            <a:off x="1504770" y="32375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8" name="Google Shape;1758;p72"/>
          <p:cNvSpPr/>
          <p:nvPr/>
        </p:nvSpPr>
        <p:spPr>
          <a:xfrm>
            <a:off x="1504770" y="3649425"/>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9" name="Google Shape;1759;p72"/>
          <p:cNvSpPr txBox="1"/>
          <p:nvPr/>
        </p:nvSpPr>
        <p:spPr>
          <a:xfrm>
            <a:off x="714175" y="1085763"/>
            <a:ext cx="14466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latin typeface="Londrina Solid"/>
                <a:ea typeface="Londrina Solid"/>
                <a:cs typeface="Londrina Solid"/>
                <a:sym typeface="Londrina Solid"/>
              </a:rPr>
              <a:t>QUESTIONS</a:t>
            </a:r>
            <a:endParaRPr sz="2200">
              <a:solidFill>
                <a:schemeClr val="lt2"/>
              </a:solidFill>
              <a:latin typeface="Londrina Solid"/>
              <a:ea typeface="Londrina Solid"/>
              <a:cs typeface="Londrina Solid"/>
              <a:sym typeface="Londrina Solid"/>
            </a:endParaRPr>
          </a:p>
        </p:txBody>
      </p:sp>
      <p:sp>
        <p:nvSpPr>
          <p:cNvPr id="1760" name="Google Shape;1760;p72"/>
          <p:cNvSpPr/>
          <p:nvPr/>
        </p:nvSpPr>
        <p:spPr>
          <a:xfrm>
            <a:off x="1075445" y="15711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1" name="Google Shape;1761;p72"/>
          <p:cNvSpPr/>
          <p:nvPr/>
        </p:nvSpPr>
        <p:spPr>
          <a:xfrm>
            <a:off x="1075445" y="19877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2" name="Google Shape;1762;p72"/>
          <p:cNvSpPr/>
          <p:nvPr/>
        </p:nvSpPr>
        <p:spPr>
          <a:xfrm>
            <a:off x="1075445" y="24043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3" name="Google Shape;1763;p72"/>
          <p:cNvSpPr/>
          <p:nvPr/>
        </p:nvSpPr>
        <p:spPr>
          <a:xfrm>
            <a:off x="1075445" y="28209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4" name="Google Shape;1764;p72"/>
          <p:cNvSpPr/>
          <p:nvPr/>
        </p:nvSpPr>
        <p:spPr>
          <a:xfrm>
            <a:off x="1075445" y="32375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5" name="Google Shape;1765;p72"/>
          <p:cNvSpPr/>
          <p:nvPr/>
        </p:nvSpPr>
        <p:spPr>
          <a:xfrm>
            <a:off x="1075445" y="3649425"/>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51"/>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Pirates (Probably!)</a:t>
            </a:r>
            <a:endParaRPr dirty="0"/>
          </a:p>
        </p:txBody>
      </p:sp>
      <p:sp>
        <p:nvSpPr>
          <p:cNvPr id="1182" name="Google Shape;1182;p51"/>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“Yarrrrrrrrrrrrrr”</a:t>
            </a:r>
          </a:p>
          <a:p>
            <a:pPr marL="0" lvl="0" indent="0" algn="ctr" rtl="0">
              <a:spcBef>
                <a:spcPts val="0"/>
              </a:spcBef>
              <a:spcAft>
                <a:spcPts val="0"/>
              </a:spcAft>
              <a:buNone/>
            </a:pPr>
            <a:r>
              <a:rPr lang="en" sz="2000" dirty="0"/>
              <a:t>(Translation: A</a:t>
            </a:r>
            <a:r>
              <a:rPr lang="en-AU" sz="2000" dirty="0"/>
              <a:t>n</a:t>
            </a:r>
            <a:r>
              <a:rPr lang="en" sz="2000" dirty="0"/>
              <a:t>y questions?)</a:t>
            </a:r>
            <a:endParaRPr sz="2000" dirty="0"/>
          </a:p>
        </p:txBody>
      </p:sp>
      <p:grpSp>
        <p:nvGrpSpPr>
          <p:cNvPr id="1183" name="Google Shape;1183;p51"/>
          <p:cNvGrpSpPr/>
          <p:nvPr/>
        </p:nvGrpSpPr>
        <p:grpSpPr>
          <a:xfrm>
            <a:off x="326232" y="2664893"/>
            <a:ext cx="1609368" cy="2575472"/>
            <a:chOff x="415825" y="1356025"/>
            <a:chExt cx="1847725" cy="2956575"/>
          </a:xfrm>
        </p:grpSpPr>
        <p:sp>
          <p:nvSpPr>
            <p:cNvPr id="1184" name="Google Shape;1184;p51"/>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51"/>
          <p:cNvSpPr/>
          <p:nvPr/>
        </p:nvSpPr>
        <p:spPr>
          <a:xfrm flipH="1">
            <a:off x="1935597" y="382201"/>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flipH="1">
            <a:off x="660650" y="1582953"/>
            <a:ext cx="461799" cy="30466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rot="900241" flipH="1">
            <a:off x="7408596" y="32324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5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800" dirty="0"/>
              <a:t>THANK </a:t>
            </a:r>
            <a:r>
              <a:rPr lang="en" sz="13800" dirty="0">
                <a:solidFill>
                  <a:schemeClr val="lt2"/>
                </a:solidFill>
              </a:rPr>
              <a:t>YOU</a:t>
            </a:r>
            <a:endParaRPr sz="13800" dirty="0">
              <a:solidFill>
                <a:schemeClr val="lt2"/>
              </a:solidFill>
            </a:endParaRPr>
          </a:p>
        </p:txBody>
      </p:sp>
      <p:sp>
        <p:nvSpPr>
          <p:cNvPr id="1477" name="Google Shape;1477;p58"/>
          <p:cNvSpPr/>
          <p:nvPr/>
        </p:nvSpPr>
        <p:spPr>
          <a:xfrm flipH="1">
            <a:off x="404801" y="157585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flipH="1">
            <a:off x="1310361" y="338851"/>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flipH="1">
            <a:off x="7395685"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545822" y="27438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7395687" y="82570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grpSp>
        <p:nvGrpSpPr>
          <p:cNvPr id="1847" name="Google Shape;1847;p78"/>
          <p:cNvGrpSpPr/>
          <p:nvPr/>
        </p:nvGrpSpPr>
        <p:grpSpPr>
          <a:xfrm>
            <a:off x="286446" y="1910652"/>
            <a:ext cx="2053007" cy="3285050"/>
            <a:chOff x="415825" y="1356025"/>
            <a:chExt cx="1847725" cy="2956575"/>
          </a:xfrm>
        </p:grpSpPr>
        <p:sp>
          <p:nvSpPr>
            <p:cNvPr id="1848" name="Google Shape;1848;p78"/>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8"/>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8"/>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8"/>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8"/>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8"/>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8"/>
          <p:cNvGrpSpPr/>
          <p:nvPr/>
        </p:nvGrpSpPr>
        <p:grpSpPr>
          <a:xfrm flipH="1">
            <a:off x="6491504" y="3443080"/>
            <a:ext cx="1319514" cy="1780060"/>
            <a:chOff x="1231504" y="3443080"/>
            <a:chExt cx="1319514" cy="1780060"/>
          </a:xfrm>
        </p:grpSpPr>
        <p:sp>
          <p:nvSpPr>
            <p:cNvPr id="1862" name="Google Shape;1862;p78"/>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8"/>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8"/>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8"/>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8"/>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8"/>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8"/>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8"/>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8"/>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8"/>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8"/>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8"/>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8"/>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78"/>
          <p:cNvGrpSpPr/>
          <p:nvPr/>
        </p:nvGrpSpPr>
        <p:grpSpPr>
          <a:xfrm>
            <a:off x="7338525" y="672316"/>
            <a:ext cx="1274679" cy="1743278"/>
            <a:chOff x="7338525" y="672316"/>
            <a:chExt cx="1274679" cy="1743278"/>
          </a:xfrm>
        </p:grpSpPr>
        <p:sp>
          <p:nvSpPr>
            <p:cNvPr id="1889" name="Google Shape;1889;p78"/>
            <p:cNvSpPr/>
            <p:nvPr/>
          </p:nvSpPr>
          <p:spPr>
            <a:xfrm>
              <a:off x="7338525" y="1900207"/>
              <a:ext cx="947198" cy="51538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p:nvPr/>
          </p:nvSpPr>
          <p:spPr>
            <a:xfrm>
              <a:off x="8052828" y="672316"/>
              <a:ext cx="560376" cy="444717"/>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8"/>
          <p:cNvGrpSpPr/>
          <p:nvPr/>
        </p:nvGrpSpPr>
        <p:grpSpPr>
          <a:xfrm>
            <a:off x="608213" y="535650"/>
            <a:ext cx="1600310" cy="1094111"/>
            <a:chOff x="608213" y="535650"/>
            <a:chExt cx="1600310" cy="1094111"/>
          </a:xfrm>
        </p:grpSpPr>
        <p:sp>
          <p:nvSpPr>
            <p:cNvPr id="1892" name="Google Shape;1892;p78"/>
            <p:cNvSpPr/>
            <p:nvPr/>
          </p:nvSpPr>
          <p:spPr>
            <a:xfrm flipH="1">
              <a:off x="608213" y="535650"/>
              <a:ext cx="1319488" cy="71804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flipH="1">
              <a:off x="1865824" y="1357793"/>
              <a:ext cx="342699" cy="271968"/>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0101;p99">
            <a:hlinkClick r:id="rId3"/>
            <a:extLst>
              <a:ext uri="{FF2B5EF4-FFF2-40B4-BE49-F238E27FC236}">
                <a16:creationId xmlns:a16="http://schemas.microsoft.com/office/drawing/2014/main" id="{FE131E8E-4C1D-C9C2-56E8-D139AE1798F2}"/>
              </a:ext>
            </a:extLst>
          </p:cNvPr>
          <p:cNvPicPr preferRelativeResize="0"/>
          <p:nvPr/>
        </p:nvPicPr>
        <p:blipFill>
          <a:blip r:embed="rId4">
            <a:alphaModFix/>
          </a:blip>
          <a:stretch>
            <a:fillRect/>
          </a:stretch>
        </p:blipFill>
        <p:spPr>
          <a:xfrm>
            <a:off x="3331792" y="2545730"/>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Team</a:t>
            </a:r>
            <a:endParaRPr dirty="0"/>
          </a:p>
        </p:txBody>
      </p:sp>
      <p:sp>
        <p:nvSpPr>
          <p:cNvPr id="1158" name="Google Shape;1158;p48"/>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p>
            <a:pPr marL="342900"/>
            <a:r>
              <a:rPr lang="en-AU" sz="2400" dirty="0"/>
              <a:t>David Baldwin</a:t>
            </a:r>
          </a:p>
          <a:p>
            <a:pPr marL="342900"/>
            <a:r>
              <a:rPr lang="en-AU" sz="2400" dirty="0"/>
              <a:t>Juanita Sands</a:t>
            </a:r>
          </a:p>
          <a:p>
            <a:pPr marL="342900"/>
            <a:r>
              <a:rPr lang="en-AU" sz="2400" dirty="0"/>
              <a:t>Tim Cook</a:t>
            </a:r>
            <a:endParaRPr sz="2400" dirty="0"/>
          </a:p>
        </p:txBody>
      </p:sp>
      <p:pic>
        <p:nvPicPr>
          <p:cNvPr id="1159" name="Google Shape;1159;p48"/>
          <p:cNvPicPr preferRelativeResize="0"/>
          <p:nvPr/>
        </p:nvPicPr>
        <p:blipFill>
          <a:blip r:embed="rId3">
            <a:alphaModFix/>
          </a:blip>
          <a:stretch>
            <a:fillRect/>
          </a:stretch>
        </p:blipFill>
        <p:spPr>
          <a:xfrm>
            <a:off x="994437" y="801200"/>
            <a:ext cx="2472325" cy="247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47"/>
          <p:cNvGrpSpPr/>
          <p:nvPr/>
        </p:nvGrpSpPr>
        <p:grpSpPr>
          <a:xfrm>
            <a:off x="4360420" y="1409228"/>
            <a:ext cx="4784149" cy="4095205"/>
            <a:chOff x="4360420" y="1409228"/>
            <a:chExt cx="4784149" cy="4095205"/>
          </a:xfrm>
        </p:grpSpPr>
        <p:grpSp>
          <p:nvGrpSpPr>
            <p:cNvPr id="1126" name="Google Shape;1126;p47"/>
            <p:cNvGrpSpPr/>
            <p:nvPr/>
          </p:nvGrpSpPr>
          <p:grpSpPr>
            <a:xfrm>
              <a:off x="6307723" y="4327570"/>
              <a:ext cx="2836630" cy="1176863"/>
              <a:chOff x="4395275" y="701950"/>
              <a:chExt cx="2649075" cy="1099050"/>
            </a:xfrm>
          </p:grpSpPr>
          <p:sp>
            <p:nvSpPr>
              <p:cNvPr id="1127" name="Google Shape;1127;p47"/>
              <p:cNvSpPr/>
              <p:nvPr/>
            </p:nvSpPr>
            <p:spPr>
              <a:xfrm>
                <a:off x="4395275" y="701950"/>
                <a:ext cx="2649075" cy="1099050"/>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4824650" y="1008000"/>
                <a:ext cx="309200" cy="81475"/>
              </a:xfrm>
              <a:custGeom>
                <a:avLst/>
                <a:gdLst/>
                <a:ahLst/>
                <a:cxnLst/>
                <a:rect l="l" t="t" r="r" b="b"/>
                <a:pathLst>
                  <a:path w="12368" h="3259" extrusionOk="0">
                    <a:moveTo>
                      <a:pt x="4211" y="1"/>
                    </a:moveTo>
                    <a:cubicBezTo>
                      <a:pt x="3847" y="1"/>
                      <a:pt x="3470" y="6"/>
                      <a:pt x="3079" y="18"/>
                    </a:cubicBezTo>
                    <a:lnTo>
                      <a:pt x="0" y="2610"/>
                    </a:lnTo>
                    <a:cubicBezTo>
                      <a:pt x="0" y="2610"/>
                      <a:pt x="216" y="2880"/>
                      <a:pt x="486" y="3258"/>
                    </a:cubicBezTo>
                    <a:cubicBezTo>
                      <a:pt x="4483" y="3096"/>
                      <a:pt x="8479" y="2502"/>
                      <a:pt x="12368" y="1422"/>
                    </a:cubicBezTo>
                    <a:cubicBezTo>
                      <a:pt x="12314" y="1314"/>
                      <a:pt x="12206" y="1206"/>
                      <a:pt x="12044" y="1152"/>
                    </a:cubicBezTo>
                    <a:cubicBezTo>
                      <a:pt x="11242" y="902"/>
                      <a:pt x="8861" y="1"/>
                      <a:pt x="4211"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4445250" y="1291675"/>
                <a:ext cx="307850" cy="327050"/>
              </a:xfrm>
              <a:custGeom>
                <a:avLst/>
                <a:gdLst/>
                <a:ahLst/>
                <a:cxnLst/>
                <a:rect l="l" t="t" r="r" b="b"/>
                <a:pathLst>
                  <a:path w="12314" h="13082" extrusionOk="0">
                    <a:moveTo>
                      <a:pt x="11493" y="1"/>
                    </a:moveTo>
                    <a:cubicBezTo>
                      <a:pt x="9689" y="1"/>
                      <a:pt x="7741" y="182"/>
                      <a:pt x="6805" y="930"/>
                    </a:cubicBezTo>
                    <a:cubicBezTo>
                      <a:pt x="4753" y="2605"/>
                      <a:pt x="4753" y="8275"/>
                      <a:pt x="1404" y="8707"/>
                    </a:cubicBezTo>
                    <a:cubicBezTo>
                      <a:pt x="0" y="8923"/>
                      <a:pt x="2539" y="10868"/>
                      <a:pt x="5995" y="13082"/>
                    </a:cubicBezTo>
                    <a:cubicBezTo>
                      <a:pt x="6427" y="12272"/>
                      <a:pt x="6859" y="11462"/>
                      <a:pt x="7183" y="10598"/>
                    </a:cubicBezTo>
                    <a:cubicBezTo>
                      <a:pt x="8695" y="6817"/>
                      <a:pt x="10207" y="3685"/>
                      <a:pt x="12314" y="12"/>
                    </a:cubicBezTo>
                    <a:cubicBezTo>
                      <a:pt x="12046" y="5"/>
                      <a:pt x="11771" y="1"/>
                      <a:pt x="11493"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629825" y="701950"/>
                <a:ext cx="414525" cy="270050"/>
              </a:xfrm>
              <a:custGeom>
                <a:avLst/>
                <a:gdLst/>
                <a:ahLst/>
                <a:cxnLst/>
                <a:rect l="l" t="t" r="r" b="b"/>
                <a:pathLst>
                  <a:path w="16581" h="10802" extrusionOk="0">
                    <a:moveTo>
                      <a:pt x="2269" y="0"/>
                    </a:moveTo>
                    <a:cubicBezTo>
                      <a:pt x="2269" y="0"/>
                      <a:pt x="1350" y="379"/>
                      <a:pt x="0" y="1243"/>
                    </a:cubicBezTo>
                    <a:cubicBezTo>
                      <a:pt x="6049" y="3457"/>
                      <a:pt x="11774" y="6751"/>
                      <a:pt x="16580" y="10802"/>
                    </a:cubicBezTo>
                    <a:lnTo>
                      <a:pt x="16580" y="4645"/>
                    </a:lnTo>
                    <a:cubicBezTo>
                      <a:pt x="16580" y="4645"/>
                      <a:pt x="7345" y="865"/>
                      <a:pt x="2269"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5416025" y="739750"/>
                <a:ext cx="382125" cy="175550"/>
              </a:xfrm>
              <a:custGeom>
                <a:avLst/>
                <a:gdLst/>
                <a:ahLst/>
                <a:cxnLst/>
                <a:rect l="l" t="t" r="r" b="b"/>
                <a:pathLst>
                  <a:path w="15285" h="7022" extrusionOk="0">
                    <a:moveTo>
                      <a:pt x="11126" y="1"/>
                    </a:moveTo>
                    <a:cubicBezTo>
                      <a:pt x="11126" y="1"/>
                      <a:pt x="9073" y="2107"/>
                      <a:pt x="7777" y="3997"/>
                    </a:cubicBezTo>
                    <a:cubicBezTo>
                      <a:pt x="7777" y="3997"/>
                      <a:pt x="2376" y="4591"/>
                      <a:pt x="0" y="7022"/>
                    </a:cubicBezTo>
                    <a:cubicBezTo>
                      <a:pt x="2106" y="6751"/>
                      <a:pt x="4213" y="6427"/>
                      <a:pt x="6319" y="5941"/>
                    </a:cubicBezTo>
                    <a:cubicBezTo>
                      <a:pt x="9289" y="4429"/>
                      <a:pt x="12260" y="3349"/>
                      <a:pt x="15284" y="1999"/>
                    </a:cubicBezTo>
                    <a:lnTo>
                      <a:pt x="14528" y="1621"/>
                    </a:lnTo>
                    <a:lnTo>
                      <a:pt x="11126" y="1"/>
                    </a:ln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5127075" y="1044900"/>
                <a:ext cx="341625" cy="112750"/>
              </a:xfrm>
              <a:custGeom>
                <a:avLst/>
                <a:gdLst/>
                <a:ahLst/>
                <a:cxnLst/>
                <a:rect l="l" t="t" r="r" b="b"/>
                <a:pathLst>
                  <a:path w="13665" h="4510" extrusionOk="0">
                    <a:moveTo>
                      <a:pt x="11828" y="0"/>
                    </a:moveTo>
                    <a:lnTo>
                      <a:pt x="11882" y="324"/>
                    </a:lnTo>
                    <a:cubicBezTo>
                      <a:pt x="11882" y="324"/>
                      <a:pt x="11414" y="290"/>
                      <a:pt x="10615" y="290"/>
                    </a:cubicBezTo>
                    <a:cubicBezTo>
                      <a:pt x="8568" y="290"/>
                      <a:pt x="4350" y="514"/>
                      <a:pt x="271" y="2106"/>
                    </a:cubicBezTo>
                    <a:cubicBezTo>
                      <a:pt x="55" y="2322"/>
                      <a:pt x="1" y="2538"/>
                      <a:pt x="271" y="2538"/>
                    </a:cubicBezTo>
                    <a:cubicBezTo>
                      <a:pt x="2208" y="3915"/>
                      <a:pt x="4397" y="4509"/>
                      <a:pt x="6544" y="4509"/>
                    </a:cubicBezTo>
                    <a:cubicBezTo>
                      <a:pt x="8947" y="4509"/>
                      <a:pt x="11296" y="3765"/>
                      <a:pt x="13178" y="2538"/>
                    </a:cubicBezTo>
                    <a:cubicBezTo>
                      <a:pt x="13664" y="2052"/>
                      <a:pt x="12530" y="756"/>
                      <a:pt x="11828"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4360420" y="1409228"/>
              <a:ext cx="4784149" cy="3852682"/>
              <a:chOff x="3945325" y="1074988"/>
              <a:chExt cx="5199032" cy="4186788"/>
            </a:xfrm>
          </p:grpSpPr>
          <p:sp>
            <p:nvSpPr>
              <p:cNvPr id="1134" name="Google Shape;1134;p47"/>
              <p:cNvSpPr/>
              <p:nvPr/>
            </p:nvSpPr>
            <p:spPr>
              <a:xfrm>
                <a:off x="8027575" y="1496925"/>
                <a:ext cx="1116782" cy="449996"/>
              </a:xfrm>
              <a:custGeom>
                <a:avLst/>
                <a:gdLst/>
                <a:ahLst/>
                <a:cxnLst/>
                <a:rect l="l" t="t" r="r" b="b"/>
                <a:pathLst>
                  <a:path w="7994" h="6158" extrusionOk="0">
                    <a:moveTo>
                      <a:pt x="7994" y="1"/>
                    </a:moveTo>
                    <a:lnTo>
                      <a:pt x="217" y="2107"/>
                    </a:lnTo>
                    <a:lnTo>
                      <a:pt x="1" y="2161"/>
                    </a:lnTo>
                    <a:lnTo>
                      <a:pt x="217" y="4591"/>
                    </a:lnTo>
                    <a:lnTo>
                      <a:pt x="7994" y="6158"/>
                    </a:lnTo>
                    <a:lnTo>
                      <a:pt x="7994" y="1"/>
                    </a:lnTo>
                    <a:close/>
                  </a:path>
                </a:pathLst>
              </a:custGeom>
              <a:gradFill>
                <a:gsLst>
                  <a:gs pos="0">
                    <a:srgbClr val="C8734A">
                      <a:alpha val="0"/>
                    </a:srgbClr>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945325" y="1074988"/>
                <a:ext cx="3940551" cy="1329116"/>
              </a:xfrm>
              <a:custGeom>
                <a:avLst/>
                <a:gdLst/>
                <a:ahLst/>
                <a:cxnLst/>
                <a:rect l="l" t="t" r="r" b="b"/>
                <a:pathLst>
                  <a:path w="91111" h="30731" extrusionOk="0">
                    <a:moveTo>
                      <a:pt x="1" y="0"/>
                    </a:moveTo>
                    <a:lnTo>
                      <a:pt x="1" y="30730"/>
                    </a:lnTo>
                    <a:lnTo>
                      <a:pt x="90786" y="16148"/>
                    </a:lnTo>
                    <a:lnTo>
                      <a:pt x="91110" y="13880"/>
                    </a:lnTo>
                    <a:lnTo>
                      <a:pt x="90948" y="13880"/>
                    </a:lnTo>
                    <a:lnTo>
                      <a:pt x="1" y="0"/>
                    </a:lnTo>
                    <a:close/>
                  </a:path>
                </a:pathLst>
              </a:cu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6" name="Google Shape;1136;p47"/>
              <p:cNvPicPr preferRelativeResize="0"/>
              <p:nvPr/>
            </p:nvPicPr>
            <p:blipFill rotWithShape="1">
              <a:blip r:embed="rId3">
                <a:alphaModFix/>
              </a:blip>
              <a:srcRect l="6384" t="1719"/>
              <a:stretch/>
            </p:blipFill>
            <p:spPr>
              <a:xfrm flipH="1">
                <a:off x="6827375" y="1234725"/>
                <a:ext cx="1963850" cy="4027050"/>
              </a:xfrm>
              <a:prstGeom prst="rect">
                <a:avLst/>
              </a:prstGeom>
              <a:noFill/>
              <a:ln>
                <a:noFill/>
              </a:ln>
            </p:spPr>
          </p:pic>
        </p:grpSp>
      </p:grpSp>
      <p:sp>
        <p:nvSpPr>
          <p:cNvPr id="1137" name="Google Shape;1137;p47"/>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138" name="Google Shape;1138;p47"/>
          <p:cNvSpPr txBox="1">
            <a:spLocks noGrp="1"/>
          </p:cNvSpPr>
          <p:nvPr>
            <p:ph type="title" idx="2"/>
          </p:nvPr>
        </p:nvSpPr>
        <p:spPr>
          <a:xfrm>
            <a:off x="1552375"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Datset</a:t>
            </a:r>
            <a:endParaRPr dirty="0"/>
          </a:p>
        </p:txBody>
      </p:sp>
      <p:sp>
        <p:nvSpPr>
          <p:cNvPr id="1139" name="Google Shape;1139;p47"/>
          <p:cNvSpPr txBox="1">
            <a:spLocks noGrp="1"/>
          </p:cNvSpPr>
          <p:nvPr>
            <p:ph type="subTitle" idx="1"/>
          </p:nvPr>
        </p:nvSpPr>
        <p:spPr>
          <a:xfrm>
            <a:off x="1560121" y="1782750"/>
            <a:ext cx="1943700" cy="5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and source for the data set</a:t>
            </a:r>
            <a:endParaRPr dirty="0"/>
          </a:p>
        </p:txBody>
      </p:sp>
      <p:sp>
        <p:nvSpPr>
          <p:cNvPr id="1140" name="Google Shape;1140;p47"/>
          <p:cNvSpPr txBox="1">
            <a:spLocks noGrp="1"/>
          </p:cNvSpPr>
          <p:nvPr>
            <p:ph type="title" idx="3"/>
          </p:nvPr>
        </p:nvSpPr>
        <p:spPr>
          <a:xfrm>
            <a:off x="4410487"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Method</a:t>
            </a:r>
            <a:endParaRPr dirty="0"/>
          </a:p>
        </p:txBody>
      </p:sp>
      <p:sp>
        <p:nvSpPr>
          <p:cNvPr id="1141" name="Google Shape;1141;p47"/>
          <p:cNvSpPr txBox="1">
            <a:spLocks noGrp="1"/>
          </p:cNvSpPr>
          <p:nvPr>
            <p:ph type="subTitle" idx="4"/>
          </p:nvPr>
        </p:nvSpPr>
        <p:spPr>
          <a:xfrm>
            <a:off x="4410477" y="1741186"/>
            <a:ext cx="1943700" cy="7157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  libraries and data pipeline used to create the page</a:t>
            </a:r>
            <a:endParaRPr dirty="0"/>
          </a:p>
        </p:txBody>
      </p:sp>
      <p:sp>
        <p:nvSpPr>
          <p:cNvPr id="1142" name="Google Shape;1142;p47"/>
          <p:cNvSpPr txBox="1">
            <a:spLocks noGrp="1"/>
          </p:cNvSpPr>
          <p:nvPr>
            <p:ph type="title" idx="5"/>
          </p:nvPr>
        </p:nvSpPr>
        <p:spPr>
          <a:xfrm>
            <a:off x="1552375"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a:t>
            </a:r>
            <a:endParaRPr dirty="0"/>
          </a:p>
        </p:txBody>
      </p:sp>
      <p:sp>
        <p:nvSpPr>
          <p:cNvPr id="1143" name="Google Shape;1143;p47"/>
          <p:cNvSpPr txBox="1">
            <a:spLocks noGrp="1"/>
          </p:cNvSpPr>
          <p:nvPr>
            <p:ph type="subTitle" idx="6"/>
          </p:nvPr>
        </p:nvSpPr>
        <p:spPr>
          <a:xfrm>
            <a:off x="1552376" y="3172050"/>
            <a:ext cx="1943700" cy="6769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 of the site and some fun data points</a:t>
            </a:r>
            <a:endParaRPr dirty="0"/>
          </a:p>
        </p:txBody>
      </p:sp>
      <p:sp>
        <p:nvSpPr>
          <p:cNvPr id="1144" name="Google Shape;1144;p47"/>
          <p:cNvSpPr txBox="1">
            <a:spLocks noGrp="1"/>
          </p:cNvSpPr>
          <p:nvPr>
            <p:ph type="title" idx="7"/>
          </p:nvPr>
        </p:nvSpPr>
        <p:spPr>
          <a:xfrm>
            <a:off x="4410484"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End Step</a:t>
            </a:r>
            <a:endParaRPr dirty="0"/>
          </a:p>
        </p:txBody>
      </p:sp>
      <p:sp>
        <p:nvSpPr>
          <p:cNvPr id="1145" name="Google Shape;1145;p47"/>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ctr" anchorCtr="0">
            <a:noAutofit/>
          </a:bodyPr>
          <a:lstStyle/>
          <a:p>
            <a:pPr marL="0" lvl="0" indent="0"/>
            <a:r>
              <a:rPr lang="en" dirty="0"/>
              <a:t>Attribution and final points</a:t>
            </a:r>
            <a:endParaRPr dirty="0"/>
          </a:p>
        </p:txBody>
      </p:sp>
      <p:sp>
        <p:nvSpPr>
          <p:cNvPr id="1146" name="Google Shape;1146;p47"/>
          <p:cNvSpPr txBox="1">
            <a:spLocks noGrp="1"/>
          </p:cNvSpPr>
          <p:nvPr>
            <p:ph type="title" idx="9"/>
          </p:nvPr>
        </p:nvSpPr>
        <p:spPr>
          <a:xfrm>
            <a:off x="7141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7" name="Google Shape;1147;p47"/>
          <p:cNvSpPr txBox="1">
            <a:spLocks noGrp="1"/>
          </p:cNvSpPr>
          <p:nvPr>
            <p:ph type="title" idx="13"/>
          </p:nvPr>
        </p:nvSpPr>
        <p:spPr>
          <a:xfrm>
            <a:off x="7141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48" name="Google Shape;1148;p47"/>
          <p:cNvSpPr txBox="1">
            <a:spLocks noGrp="1"/>
          </p:cNvSpPr>
          <p:nvPr>
            <p:ph type="title" idx="14"/>
          </p:nvPr>
        </p:nvSpPr>
        <p:spPr>
          <a:xfrm>
            <a:off x="35722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9" name="Google Shape;1149;p47"/>
          <p:cNvSpPr txBox="1">
            <a:spLocks noGrp="1"/>
          </p:cNvSpPr>
          <p:nvPr>
            <p:ph type="title" idx="15"/>
          </p:nvPr>
        </p:nvSpPr>
        <p:spPr>
          <a:xfrm>
            <a:off x="35722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50" name="Google Shape;1150;p47"/>
          <p:cNvGrpSpPr/>
          <p:nvPr/>
        </p:nvGrpSpPr>
        <p:grpSpPr>
          <a:xfrm>
            <a:off x="6375297" y="445033"/>
            <a:ext cx="1691251" cy="739030"/>
            <a:chOff x="5878350" y="343238"/>
            <a:chExt cx="1878750" cy="820963"/>
          </a:xfrm>
        </p:grpSpPr>
        <p:sp>
          <p:nvSpPr>
            <p:cNvPr id="1151" name="Google Shape;1151;p47"/>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Dataset</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Data SA - Shipwrecks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59"/>
          <p:cNvSpPr txBox="1">
            <a:spLocks noGrp="1"/>
          </p:cNvSpPr>
          <p:nvPr>
            <p:ph type="title"/>
          </p:nvPr>
        </p:nvSpPr>
        <p:spPr>
          <a:xfrm>
            <a:off x="2831190" y="643505"/>
            <a:ext cx="5668123" cy="13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705 </a:t>
            </a:r>
            <a:br>
              <a:rPr lang="en" sz="8800" dirty="0"/>
            </a:br>
            <a:r>
              <a:rPr lang="en" sz="8800" dirty="0"/>
              <a:t>Ship Wrecks</a:t>
            </a:r>
            <a:endParaRPr sz="8800" dirty="0"/>
          </a:p>
        </p:txBody>
      </p:sp>
      <p:pic>
        <p:nvPicPr>
          <p:cNvPr id="1489" name="Google Shape;1489;p59"/>
          <p:cNvPicPr preferRelativeResize="0"/>
          <p:nvPr/>
        </p:nvPicPr>
        <p:blipFill rotWithShape="1">
          <a:blip r:embed="rId3">
            <a:alphaModFix/>
          </a:blip>
          <a:srcRect t="5562" b="6555"/>
          <a:stretch/>
        </p:blipFill>
        <p:spPr>
          <a:xfrm>
            <a:off x="1037138" y="735603"/>
            <a:ext cx="2221650" cy="2862850"/>
          </a:xfrm>
          <a:prstGeom prst="rect">
            <a:avLst/>
          </a:prstGeom>
          <a:noFill/>
          <a:ln>
            <a:noFill/>
          </a:ln>
        </p:spPr>
      </p:pic>
      <p:sp>
        <p:nvSpPr>
          <p:cNvPr id="6" name="TextBox 5">
            <a:extLst>
              <a:ext uri="{FF2B5EF4-FFF2-40B4-BE49-F238E27FC236}">
                <a16:creationId xmlns:a16="http://schemas.microsoft.com/office/drawing/2014/main" id="{2F29B8D1-3711-9F8F-120E-415507C8B440}"/>
              </a:ext>
            </a:extLst>
          </p:cNvPr>
          <p:cNvSpPr txBox="1"/>
          <p:nvPr/>
        </p:nvSpPr>
        <p:spPr>
          <a:xfrm>
            <a:off x="3821366" y="2605389"/>
            <a:ext cx="3315522" cy="430887"/>
          </a:xfrm>
          <a:prstGeom prst="rect">
            <a:avLst/>
          </a:prstGeom>
          <a:noFill/>
        </p:spPr>
        <p:txBody>
          <a:bodyPr wrap="square" rtlCol="0">
            <a:spAutoFit/>
          </a:bodyPr>
          <a:lstStyle/>
          <a:p>
            <a:pPr algn="ctr">
              <a:buClr>
                <a:schemeClr val="accent2"/>
              </a:buClr>
              <a:buSzPts val="2200"/>
            </a:pPr>
            <a:r>
              <a:rPr lang="en" sz="2200" dirty="0">
                <a:solidFill>
                  <a:schemeClr val="lt2"/>
                </a:solidFill>
                <a:latin typeface="Londrina Solid"/>
                <a:sym typeface="Londrina Solid"/>
              </a:rPr>
              <a:t>Between 1836 and 2002</a:t>
            </a:r>
            <a:endParaRPr lang="en-AU" sz="2200" dirty="0">
              <a:solidFill>
                <a:schemeClr val="lt2"/>
              </a:solidFill>
              <a:latin typeface="Londrina Solid"/>
              <a:sym typeface="Londrina Soli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514623"/>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77650" y="1162623"/>
            <a:ext cx="5588700" cy="2172300"/>
          </a:xfrm>
          <a:prstGeom prst="rect">
            <a:avLst/>
          </a:prstGeom>
        </p:spPr>
        <p:txBody>
          <a:bodyPr spcFirstLastPara="1" wrap="square" lIns="91425" tIns="91425" rIns="91425" bIns="91425" anchor="t" anchorCtr="0">
            <a:noAutofit/>
          </a:bodyPr>
          <a:lstStyle/>
          <a:p>
            <a:pPr marL="285750" indent="-285750"/>
            <a:r>
              <a:rPr lang="en-AU" dirty="0"/>
              <a:t>https://data.sa.gov.au/data/dataset/shipwrecks</a:t>
            </a:r>
          </a:p>
          <a:p>
            <a:pPr marL="285750" indent="-285750"/>
            <a:endParaRPr lang="en-AU" dirty="0"/>
          </a:p>
          <a:p>
            <a:pPr marL="285750" indent="-285750"/>
            <a:r>
              <a:rPr lang="en-AU" dirty="0"/>
              <a:t>An extract from the South Australian Shipwrecks Database</a:t>
            </a:r>
          </a:p>
          <a:p>
            <a:pPr marL="285750" indent="-285750"/>
            <a:endParaRPr lang="en-AU" dirty="0"/>
          </a:p>
          <a:p>
            <a:pPr marL="285750" indent="-285750"/>
            <a:r>
              <a:rPr lang="en-AU" dirty="0"/>
              <a:t>Includes all known shipwrecks in SA and adjacent waters</a:t>
            </a:r>
          </a:p>
          <a:p>
            <a:pPr marL="285750" indent="-285750"/>
            <a:endParaRPr lang="en-AU" dirty="0"/>
          </a:p>
          <a:p>
            <a:pPr marL="285750" indent="-285750"/>
            <a:r>
              <a:rPr lang="en-AU" dirty="0"/>
              <a:t>Incorporates wrecks from the Register of Historic Shipwrecks and Register of Historic Relics</a:t>
            </a:r>
          </a:p>
          <a:p>
            <a:pPr marL="285750" indent="-285750"/>
            <a:endParaRPr lang="en-AU" dirty="0"/>
          </a:p>
          <a:p>
            <a:pPr marL="285750" indent="-285750"/>
            <a:r>
              <a:rPr lang="en-AU" dirty="0"/>
              <a:t>Data only available for download, no API</a:t>
            </a:r>
          </a:p>
          <a:p>
            <a:pPr marL="285750" indent="-285750"/>
            <a:endParaRPr lang="en-AU" dirty="0"/>
          </a:p>
          <a:p>
            <a:pPr marL="285750" indent="-285750"/>
            <a:r>
              <a:rPr lang="en-AU" dirty="0" err="1"/>
              <a:t>GeoJSON</a:t>
            </a:r>
            <a:r>
              <a:rPr lang="en-AU" dirty="0"/>
              <a:t> format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8563-459D-E9AF-F28B-1DB5E35DA4AE}"/>
              </a:ext>
            </a:extLst>
          </p:cNvPr>
          <p:cNvSpPr>
            <a:spLocks noGrp="1"/>
          </p:cNvSpPr>
          <p:nvPr>
            <p:ph type="title"/>
          </p:nvPr>
        </p:nvSpPr>
        <p:spPr>
          <a:xfrm>
            <a:off x="1777650" y="225174"/>
            <a:ext cx="5588700" cy="648000"/>
          </a:xfrm>
        </p:spPr>
        <p:txBody>
          <a:bodyPr/>
          <a:lstStyle/>
          <a:p>
            <a:r>
              <a:rPr lang="en-AU" dirty="0"/>
              <a:t>Shipwreck Data Example</a:t>
            </a:r>
          </a:p>
        </p:txBody>
      </p:sp>
      <p:sp>
        <p:nvSpPr>
          <p:cNvPr id="3" name="Subtitle 2">
            <a:extLst>
              <a:ext uri="{FF2B5EF4-FFF2-40B4-BE49-F238E27FC236}">
                <a16:creationId xmlns:a16="http://schemas.microsoft.com/office/drawing/2014/main" id="{67BB5CD6-A0C4-1B97-268A-0B3B952A2774}"/>
              </a:ext>
            </a:extLst>
          </p:cNvPr>
          <p:cNvSpPr>
            <a:spLocks noGrp="1"/>
          </p:cNvSpPr>
          <p:nvPr>
            <p:ph type="subTitle" idx="1"/>
          </p:nvPr>
        </p:nvSpPr>
        <p:spPr/>
        <p:txBody>
          <a:bodyPr/>
          <a:lstStyle/>
          <a:p>
            <a:endParaRPr lang="en-AU" dirty="0"/>
          </a:p>
        </p:txBody>
      </p:sp>
      <p:pic>
        <p:nvPicPr>
          <p:cNvPr id="5" name="Picture 4">
            <a:extLst>
              <a:ext uri="{FF2B5EF4-FFF2-40B4-BE49-F238E27FC236}">
                <a16:creationId xmlns:a16="http://schemas.microsoft.com/office/drawing/2014/main" id="{F5A442EC-AF06-73FB-D070-D972ED051C4C}"/>
              </a:ext>
            </a:extLst>
          </p:cNvPr>
          <p:cNvPicPr>
            <a:picLocks noChangeAspect="1"/>
          </p:cNvPicPr>
          <p:nvPr/>
        </p:nvPicPr>
        <p:blipFill>
          <a:blip r:embed="rId2"/>
          <a:stretch>
            <a:fillRect/>
          </a:stretch>
        </p:blipFill>
        <p:spPr>
          <a:xfrm>
            <a:off x="363558" y="949372"/>
            <a:ext cx="8522138" cy="3968954"/>
          </a:xfrm>
          <a:prstGeom prst="rect">
            <a:avLst/>
          </a:prstGeom>
        </p:spPr>
      </p:pic>
    </p:spTree>
    <p:extLst>
      <p:ext uri="{BB962C8B-B14F-4D97-AF65-F5344CB8AC3E}">
        <p14:creationId xmlns:p14="http://schemas.microsoft.com/office/powerpoint/2010/main" val="399300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4ECD-3307-34AD-1C0D-BF8FBDB3FDAA}"/>
              </a:ext>
            </a:extLst>
          </p:cNvPr>
          <p:cNvSpPr>
            <a:spLocks noGrp="1"/>
          </p:cNvSpPr>
          <p:nvPr>
            <p:ph type="title"/>
          </p:nvPr>
        </p:nvSpPr>
        <p:spPr>
          <a:xfrm>
            <a:off x="2474963" y="508045"/>
            <a:ext cx="5588700" cy="648000"/>
          </a:xfrm>
        </p:spPr>
        <p:txBody>
          <a:bodyPr/>
          <a:lstStyle/>
          <a:p>
            <a:r>
              <a:rPr lang="en-AU" dirty="0"/>
              <a:t>Flask API Routes</a:t>
            </a:r>
          </a:p>
        </p:txBody>
      </p:sp>
      <p:sp>
        <p:nvSpPr>
          <p:cNvPr id="3" name="Subtitle 2">
            <a:extLst>
              <a:ext uri="{FF2B5EF4-FFF2-40B4-BE49-F238E27FC236}">
                <a16:creationId xmlns:a16="http://schemas.microsoft.com/office/drawing/2014/main" id="{303AA171-F67D-7F5D-93EC-5F998D36D4B6}"/>
              </a:ext>
            </a:extLst>
          </p:cNvPr>
          <p:cNvSpPr>
            <a:spLocks noGrp="1"/>
          </p:cNvSpPr>
          <p:nvPr>
            <p:ph type="subTitle" idx="1"/>
          </p:nvPr>
        </p:nvSpPr>
        <p:spPr>
          <a:xfrm>
            <a:off x="1118333" y="1373133"/>
            <a:ext cx="7964986" cy="2172300"/>
          </a:xfrm>
        </p:spPr>
        <p:txBody>
          <a:bodyPr/>
          <a:lstStyle/>
          <a:p>
            <a:r>
              <a:rPr lang="en-AU" sz="1600" b="1" dirty="0"/>
              <a:t>/documents </a:t>
            </a:r>
            <a:r>
              <a:rPr lang="en-GB" sz="1600" b="1" dirty="0"/>
              <a:t>-</a:t>
            </a:r>
            <a:r>
              <a:rPr lang="en-AU" sz="1600" dirty="0"/>
              <a:t> All documents in data set</a:t>
            </a:r>
          </a:p>
          <a:p>
            <a:endParaRPr lang="en-AU" sz="1600" dirty="0"/>
          </a:p>
          <a:p>
            <a:r>
              <a:rPr lang="en-GB" sz="1600" b="1" dirty="0"/>
              <a:t>/documents/&lt;</a:t>
            </a:r>
            <a:r>
              <a:rPr lang="en-GB" sz="1600" b="1" dirty="0" err="1"/>
              <a:t>int:start_year</a:t>
            </a:r>
            <a:r>
              <a:rPr lang="en-GB" sz="1600" b="1" dirty="0"/>
              <a:t>&gt;/&lt;</a:t>
            </a:r>
            <a:r>
              <a:rPr lang="en-GB" sz="1600" b="1" dirty="0" err="1"/>
              <a:t>int:end_year</a:t>
            </a:r>
            <a:r>
              <a:rPr lang="en-GB" sz="1600" b="1" dirty="0"/>
              <a:t>&gt; - </a:t>
            </a:r>
            <a:r>
              <a:rPr lang="en-AU" sz="1600" dirty="0"/>
              <a:t> filtered by year for slider</a:t>
            </a:r>
          </a:p>
          <a:p>
            <a:endParaRPr lang="en-AU" sz="1600" dirty="0"/>
          </a:p>
          <a:p>
            <a:r>
              <a:rPr lang="en-AU" sz="1600" b="1" dirty="0"/>
              <a:t>/documents/ship/&lt;</a:t>
            </a:r>
            <a:r>
              <a:rPr lang="en-AU" sz="1600" b="1" dirty="0" err="1"/>
              <a:t>ship_type</a:t>
            </a:r>
            <a:r>
              <a:rPr lang="en-AU" sz="1600" b="1" dirty="0"/>
              <a:t>&gt; - </a:t>
            </a:r>
            <a:r>
              <a:rPr lang="en-AU" sz="1600" dirty="0"/>
              <a:t>Filtered by ship type for legend and icons</a:t>
            </a:r>
            <a:endParaRPr lang="en-AU" sz="1600" b="1" dirty="0"/>
          </a:p>
        </p:txBody>
      </p:sp>
    </p:spTree>
    <p:extLst>
      <p:ext uri="{BB962C8B-B14F-4D97-AF65-F5344CB8AC3E}">
        <p14:creationId xmlns:p14="http://schemas.microsoft.com/office/powerpoint/2010/main" val="1239190261"/>
      </p:ext>
    </p:extLst>
  </p:cSld>
  <p:clrMapOvr>
    <a:masterClrMapping/>
  </p:clrMapOvr>
</p:sld>
</file>

<file path=ppt/theme/theme1.xml><?xml version="1.0" encoding="utf-8"?>
<a:theme xmlns:a="http://schemas.openxmlformats.org/drawingml/2006/main" name="Language Arts Subject for Middle School - 8th Grade: Sunken Ship at the Ocean's Bottom by Slidesgo">
  <a:themeElements>
    <a:clrScheme name="Simple Light">
      <a:dk1>
        <a:srgbClr val="290000"/>
      </a:dk1>
      <a:lt1>
        <a:srgbClr val="E9CC66"/>
      </a:lt1>
      <a:dk2>
        <a:srgbClr val="C8734A"/>
      </a:dk2>
      <a:lt2>
        <a:srgbClr val="B55F2E"/>
      </a:lt2>
      <a:accent1>
        <a:srgbClr val="A52931"/>
      </a:accent1>
      <a:accent2>
        <a:srgbClr val="692C29"/>
      </a:accent2>
      <a:accent3>
        <a:srgbClr val="FFFFFF"/>
      </a:accent3>
      <a:accent4>
        <a:srgbClr val="FFFFFF"/>
      </a:accent4>
      <a:accent5>
        <a:srgbClr val="FFFFFF"/>
      </a:accent5>
      <a:accent6>
        <a:srgbClr val="FFFFFF"/>
      </a:accent6>
      <a:hlink>
        <a:srgbClr val="2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1608</TotalTime>
  <Words>849</Words>
  <Application>Microsoft Office PowerPoint</Application>
  <PresentationFormat>On-screen Show (16:9)</PresentationFormat>
  <Paragraphs>156</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Ubuntu</vt:lpstr>
      <vt:lpstr>Londrina Solid</vt:lpstr>
      <vt:lpstr>Language Arts Subject for Middle School - 8th Grade: Sunken Ship at the Ocean's Bottom by Slidesgo</vt:lpstr>
      <vt:lpstr>PowerPoint Presentation</vt:lpstr>
      <vt:lpstr>David, Juanita and Tim present: Shipwrecks of  South Australia</vt:lpstr>
      <vt:lpstr>The Team</vt:lpstr>
      <vt:lpstr>TABLE OF CONTENTS</vt:lpstr>
      <vt:lpstr>The Dataset</vt:lpstr>
      <vt:lpstr>705  Ship Wrecks</vt:lpstr>
      <vt:lpstr>Data SA - Shipwrecks</vt:lpstr>
      <vt:lpstr>Shipwreck Data Example</vt:lpstr>
      <vt:lpstr>Flask API Routes</vt:lpstr>
      <vt:lpstr>Data SA - Shipwrecks</vt:lpstr>
      <vt:lpstr>Story Telling with Historical Data</vt:lpstr>
      <vt:lpstr>The Method</vt:lpstr>
      <vt:lpstr>Back &amp; Front End Libraries</vt:lpstr>
      <vt:lpstr>The Data Pipeline</vt:lpstr>
      <vt:lpstr>What we created with this data set and tools…</vt:lpstr>
      <vt:lpstr>Live Demo Time!</vt:lpstr>
      <vt:lpstr>The End Step</vt:lpstr>
      <vt:lpstr>Challenges</vt:lpstr>
      <vt:lpstr>Opportunities for further exploration</vt:lpstr>
      <vt:lpstr>TRUE OR FALSE</vt:lpstr>
      <vt:lpstr>— Pirates (Probably!)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Juanita and Tim present: Shipwrecks of  South Australia</dc:title>
  <dc:creator>Tim Cook</dc:creator>
  <cp:lastModifiedBy>Tim Cook</cp:lastModifiedBy>
  <cp:revision>10</cp:revision>
  <dcterms:modified xsi:type="dcterms:W3CDTF">2023-07-27T11:39:56Z</dcterms:modified>
</cp:coreProperties>
</file>